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4" r:id="rId4"/>
    <p:sldId id="303" r:id="rId5"/>
    <p:sldId id="305" r:id="rId6"/>
    <p:sldId id="306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CC"/>
    <a:srgbClr val="FF00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1" autoAdjust="0"/>
    <p:restoredTop sz="94660"/>
  </p:normalViewPr>
  <p:slideViewPr>
    <p:cSldViewPr>
      <p:cViewPr>
        <p:scale>
          <a:sx n="90" d="100"/>
          <a:sy n="90" d="100"/>
        </p:scale>
        <p:origin x="-1332" y="-72"/>
      </p:cViewPr>
      <p:guideLst>
        <p:guide orient="horz" pos="2592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4B38-8AC7-495A-BC41-AABFE95FC56A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5F59-8A22-4961-94CF-739AFAE7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2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45F59-8A22-4961-94CF-739AFAE783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BCF2-BDA5-4C13-845D-A443E574B6E2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B2F-E3CD-4808-9F8C-2D4D10B99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E7CA-CCCA-48C9-8A99-A453B7B52DCD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8C46-753D-4275-A116-E2CB3C421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932C-9C02-40D6-A4A2-B3B93FF73EA5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CF1-1F7B-40A8-B1B1-525F63215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EBAF-251C-44B1-AD1C-BA8EDE5A154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0592-4362-4441-BC9B-49B20004F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8FC6-BB7A-4B2C-BCDF-F5CC30A13C0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C3F8-89C1-4494-A88C-613AA7EF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C47D-5B5D-472E-8964-E3CE5144DA0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E9E4-CD4A-4971-A91B-557E9409E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CBC8-9691-4783-B603-F9BE165C715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8CC0-421C-419B-BDF4-3D3646007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BEC1-2092-4392-9BCF-5F28056A233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63F4-0D34-4B17-BE1F-F1211CD0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830D-2A94-4EF8-9957-3D1A531CB335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1B5A-E040-4C05-B749-ECB3C2E60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9EDD-B633-47AA-9FC4-DAE6DCC4E2B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0E51-920D-4682-8CA3-BCBDDEBF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61BF-7B70-4401-B907-7576B0313488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6379-62BC-4856-B19C-C3572F26B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53BCE1-B317-42CC-8066-67BFAC323AA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2300FE-A88A-4158-9FCA-F50DD7FF6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bus.gov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bus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bus.gov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611560" y="1268759"/>
            <a:ext cx="0" cy="5328593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3" name="Рисунок 52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597353"/>
            <a:ext cx="9144000" cy="260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2" y="347"/>
            <a:ext cx="9144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2" descr="C:\Users\bogatireva\Pictures\логотип\Герб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607405" cy="551629"/>
          </a:xfrm>
          <a:prstGeom prst="rect">
            <a:avLst/>
          </a:prstGeom>
          <a:noFill/>
        </p:spPr>
      </p:pic>
      <p:sp>
        <p:nvSpPr>
          <p:cNvPr id="123" name="Заголовок 15">
            <a:extLst>
              <a:ext uri="{FF2B5EF4-FFF2-40B4-BE49-F238E27FC236}">
                <a16:creationId xmlns="" xmlns:a16="http://schemas.microsoft.com/office/drawing/2014/main" id="{6DF77C92-7882-4ADD-9DDB-30F8FB6CB800}"/>
              </a:ext>
            </a:extLst>
          </p:cNvPr>
          <p:cNvSpPr txBox="1">
            <a:spLocks/>
          </p:cNvSpPr>
          <p:nvPr/>
        </p:nvSpPr>
        <p:spPr bwMode="auto">
          <a:xfrm>
            <a:off x="404426" y="446886"/>
            <a:ext cx="69116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АЛТАЙСКОГО КРАЯ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2553870"/>
            <a:ext cx="9152802" cy="2376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40000"/>
                </a:schemeClr>
              </a:gs>
              <a:gs pos="100000">
                <a:schemeClr val="bg1">
                  <a:lumMod val="95000"/>
                  <a:alpha val="1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12" tIns="65007" rIns="130012" bIns="6500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80615" y="292494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ИНСТРУКЦИЯ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работе с сайтом ГМУ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www.bus.gov.ru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1196" y="1268760"/>
            <a:ext cx="0" cy="5328593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оставить отзыв о качестве оказания услуг организацией,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348008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5. В случае появления окна «Политика безопасности», отметить пункт галочкой и выбрать вкладку «Оставить отзыв»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7407" r="21330" b="51798"/>
          <a:stretch/>
        </p:blipFill>
        <p:spPr bwMode="auto">
          <a:xfrm>
            <a:off x="967161" y="2167590"/>
            <a:ext cx="7209677" cy="2809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52714" r="25208" b="22361"/>
          <a:stretch/>
        </p:blipFill>
        <p:spPr bwMode="auto">
          <a:xfrm>
            <a:off x="3375664" y="4785454"/>
            <a:ext cx="576041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/>
          <p:cNvSpPr/>
          <p:nvPr/>
        </p:nvSpPr>
        <p:spPr>
          <a:xfrm rot="1798274">
            <a:off x="6682684" y="5274780"/>
            <a:ext cx="300417" cy="6341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оставить отзыв о качестве оказания услуг организацией,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348008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Заполнить форму.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9674" r="31628" b="12682"/>
          <a:stretch/>
        </p:blipFill>
        <p:spPr bwMode="auto">
          <a:xfrm>
            <a:off x="3131840" y="1453886"/>
            <a:ext cx="4392488" cy="499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 rot="1798274" flipH="1">
            <a:off x="5700019" y="5457236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5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ознакомиться с результатами независимой оценки, необходимо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348008"/>
            <a:ext cx="9144000" cy="1107996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 Главной странице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сайта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www.bus.gov.ru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выбрать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регион «Алтайский край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», нажать кнопку «Результаты независимой оценки», выбрать сферу «Образование».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8083" r="20118" b="29969"/>
          <a:stretch/>
        </p:blipFill>
        <p:spPr bwMode="auto">
          <a:xfrm>
            <a:off x="1331640" y="2574878"/>
            <a:ext cx="6824335" cy="389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 rot="1798274" flipH="1">
            <a:off x="5483995" y="2190523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98274" flipH="1">
            <a:off x="3251748" y="5241211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98274" flipH="1">
            <a:off x="6924155" y="2648922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798274" flipH="1">
            <a:off x="5611796" y="4534568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ознакомиться с результатами независимой оценки, необходимо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348008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В поисковой строке ввести название образовательной организации. Нажать кнопку «Найти».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7832" r="24936" b="15021"/>
          <a:stretch/>
        </p:blipFill>
        <p:spPr bwMode="auto">
          <a:xfrm>
            <a:off x="1763687" y="2147692"/>
            <a:ext cx="5025559" cy="43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98274" flipH="1">
            <a:off x="6348091" y="5042107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8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769441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ознакомиться, согласиться/не согласиться  </a:t>
            </a:r>
          </a:p>
          <a:p>
            <a:pPr algn="ctr" eaLnBrk="1" hangingPunct="1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результатами независимой оценки, необходимо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236129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Нажать на активную ссылку.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66130" r="24936" b="15021"/>
          <a:stretch/>
        </p:blipFill>
        <p:spPr bwMode="auto">
          <a:xfrm>
            <a:off x="23623" y="1812343"/>
            <a:ext cx="5025559" cy="10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065" y="2864339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Ознакомиться с результатами независимой оценки учреждения.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7690" r="23824" b="5984"/>
          <a:stretch/>
        </p:blipFill>
        <p:spPr bwMode="auto">
          <a:xfrm>
            <a:off x="159202" y="3302783"/>
            <a:ext cx="3404686" cy="31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16933" r="25837" b="29675"/>
          <a:stretch/>
        </p:blipFill>
        <p:spPr bwMode="auto">
          <a:xfrm>
            <a:off x="3778902" y="3302782"/>
            <a:ext cx="5138639" cy="312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 rot="1798274" flipH="1">
            <a:off x="3406167" y="4877894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98274" flipH="1">
            <a:off x="4739061" y="5745267"/>
            <a:ext cx="190214" cy="5309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2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894827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93675"/>
            <a:ext cx="9144000" cy="461665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оценить учреждение,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0" y="1268760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Ввести в адресной строке браузера адрес сайта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www.bus.gov.ru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Нажать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017" b="86622"/>
          <a:stretch/>
        </p:blipFill>
        <p:spPr bwMode="auto">
          <a:xfrm>
            <a:off x="1937251" y="2181473"/>
            <a:ext cx="5484055" cy="11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0" y="3356992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2. Зайти на Главную страницу сайта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www.bus.gov.ru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Выбрать регион «Алтайский край».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6787" r="17897" b="42396"/>
          <a:stretch/>
        </p:blipFill>
        <p:spPr bwMode="auto">
          <a:xfrm>
            <a:off x="2030489" y="4211197"/>
            <a:ext cx="5297578" cy="222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6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894827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93675"/>
            <a:ext cx="9144000" cy="461665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оценить учреждение,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0" y="1124744"/>
            <a:ext cx="9164387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3. В строке поиска набрать наименование организации. </a:t>
            </a:r>
          </a:p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Нажать кнопку «Найти»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36966" r="19399" b="5360"/>
          <a:stretch/>
        </p:blipFill>
        <p:spPr bwMode="auto">
          <a:xfrm>
            <a:off x="0" y="2001174"/>
            <a:ext cx="9144000" cy="437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 rot="19502995">
            <a:off x="7894889" y="2372306"/>
            <a:ext cx="300417" cy="6341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9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894827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93675"/>
            <a:ext cx="9144000" cy="461665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оценить учреждение,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598" y="1161706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4. Выбрать вкладку «Оценить»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56005" r="18215" b="7947"/>
          <a:stretch/>
        </p:blipFill>
        <p:spPr bwMode="auto">
          <a:xfrm>
            <a:off x="3598" y="1988839"/>
            <a:ext cx="9140402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 rot="19502995">
            <a:off x="7390835" y="3745901"/>
            <a:ext cx="300417" cy="6341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7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894827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93675"/>
            <a:ext cx="9144000" cy="461665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оценить учреждение,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598" y="1161706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5. В появившемся окне поставить оценки (по шкале от 1 до 5)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8400" r="27356" b="28601"/>
          <a:stretch/>
        </p:blipFill>
        <p:spPr bwMode="auto">
          <a:xfrm>
            <a:off x="1144346" y="1700808"/>
            <a:ext cx="633834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5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894827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93675"/>
            <a:ext cx="9144000" cy="461665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оценить учреждение,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598" y="1161706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6. После выставления оценок по выбранным критериям необходимо ввести символы с картинки и выбрать кнопку «Оценить»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52769" r="22436" b="22668"/>
          <a:stretch/>
        </p:blipFill>
        <p:spPr bwMode="auto">
          <a:xfrm>
            <a:off x="395536" y="2060848"/>
            <a:ext cx="8352928" cy="200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21581" r="19784" b="42815"/>
          <a:stretch/>
        </p:blipFill>
        <p:spPr bwMode="auto">
          <a:xfrm>
            <a:off x="1547664" y="4765994"/>
            <a:ext cx="5040560" cy="16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598" y="3933056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6. После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отправки можно ознакомиться с результатами оценки выбранного учреждения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198382" flipH="1">
            <a:off x="4691401" y="5182679"/>
            <a:ext cx="217138" cy="47434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198382" flipH="1">
            <a:off x="5844216" y="2150783"/>
            <a:ext cx="217138" cy="47434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198382" flipH="1">
            <a:off x="4362818" y="3158895"/>
            <a:ext cx="217138" cy="47434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3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оставить отзыв о качестве оказания услуг организацией,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0" y="1484784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Ввести в адресной строке браузера адрес сайта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www.bus.gov.ru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Нажать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017" b="86622"/>
          <a:stretch/>
        </p:blipFill>
        <p:spPr bwMode="auto">
          <a:xfrm>
            <a:off x="1995218" y="2373985"/>
            <a:ext cx="5484055" cy="11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0" y="3520759"/>
            <a:ext cx="9144000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2. Зайти на Главную страницу сайта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www.bus.gov.ru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Выбрать регион «Алтайский край».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6787" r="17897" b="42396"/>
          <a:stretch/>
        </p:blipFill>
        <p:spPr bwMode="auto">
          <a:xfrm>
            <a:off x="2030489" y="4293096"/>
            <a:ext cx="5205807" cy="21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9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оставить отзыв о качестве оказания услуг организацией,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25591" y="1238041"/>
            <a:ext cx="9164387" cy="769441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3. В строке поиска набрать наименование организации. </a:t>
            </a:r>
          </a:p>
          <a:p>
            <a:pPr eaLnBrk="1" hangingPunct="1"/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Нажать кнопку «Найти»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36966" r="19399" b="5360"/>
          <a:stretch/>
        </p:blipFill>
        <p:spPr bwMode="auto">
          <a:xfrm>
            <a:off x="0" y="2091850"/>
            <a:ext cx="9144000" cy="437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3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2"/>
          <a:srcRect l="29451" t="84847" r="17572" b="10257"/>
          <a:stretch/>
        </p:blipFill>
        <p:spPr bwMode="auto">
          <a:xfrm>
            <a:off x="0" y="6453336"/>
            <a:ext cx="9144000" cy="40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18346" r="17152" b="77250"/>
          <a:stretch/>
        </p:blipFill>
        <p:spPr bwMode="auto">
          <a:xfrm>
            <a:off x="0" y="1078220"/>
            <a:ext cx="9144000" cy="7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0" y="1236129"/>
            <a:ext cx="9144000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85734"/>
            <a:ext cx="9144000" cy="830997"/>
          </a:xfrm>
          <a:prstGeom prst="rect">
            <a:avLst/>
          </a:prstGeom>
          <a:gradFill flip="none" rotWithShape="1">
            <a:gsLst>
              <a:gs pos="23000">
                <a:schemeClr val="tx2">
                  <a:lumMod val="20000"/>
                  <a:lumOff val="80000"/>
                  <a:alpha val="15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Для того чтобы оставить отзыв о качестве оказания услуг организацией, необходимо: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783" y="1348008"/>
            <a:ext cx="9144000" cy="430887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200" dirty="0" smtClean="0">
                <a:latin typeface="Arial" pitchFamily="34" charset="0"/>
                <a:cs typeface="Arial" pitchFamily="34" charset="0"/>
              </a:rPr>
              <a:t>4. Выбрать кнопку «Оставить отзыв»***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56005" r="18215" b="7947"/>
          <a:stretch/>
        </p:blipFill>
        <p:spPr bwMode="auto">
          <a:xfrm>
            <a:off x="10783" y="2175141"/>
            <a:ext cx="9140402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 rot="19502995">
            <a:off x="5950674" y="3932203"/>
            <a:ext cx="300417" cy="6341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573325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 Чтобы  оставить отзыв, нужно зайти на сайт </a:t>
            </a:r>
            <a:r>
              <a:rPr lang="en-US" dirty="0" smtClean="0"/>
              <a:t>bus.gov.ru </a:t>
            </a:r>
            <a:r>
              <a:rPr lang="ru-RU" dirty="0" smtClean="0"/>
              <a:t>через портал </a:t>
            </a:r>
            <a:r>
              <a:rPr lang="ru-RU" dirty="0" err="1" smtClean="0"/>
              <a:t>Госуслуг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16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1647</TotalTime>
  <Words>424</Words>
  <Application>Microsoft Office PowerPoint</Application>
  <PresentationFormat>Экран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муниципальными органами управления образованием поручения Президента РФ по увеличению скорости доступа в сеть Интернет в общеобразовательных организациях</dc:title>
  <dc:creator>Дюкова Евгения Петровна</dc:creator>
  <cp:lastModifiedBy>Светлана Александровна Кольченко</cp:lastModifiedBy>
  <cp:revision>279</cp:revision>
  <dcterms:created xsi:type="dcterms:W3CDTF">2017-02-14T02:36:35Z</dcterms:created>
  <dcterms:modified xsi:type="dcterms:W3CDTF">2019-02-26T05:45:41Z</dcterms:modified>
</cp:coreProperties>
</file>