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4" r:id="rId2"/>
    <p:sldId id="285" r:id="rId3"/>
    <p:sldId id="258" r:id="rId4"/>
    <p:sldId id="283" r:id="rId5"/>
    <p:sldId id="259" r:id="rId6"/>
    <p:sldId id="260" r:id="rId7"/>
    <p:sldId id="281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>
      <p:cViewPr>
        <p:scale>
          <a:sx n="118" d="100"/>
          <a:sy n="118" d="100"/>
        </p:scale>
        <p:origin x="-142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4E24-CD64-433C-8403-A2D445C5DA4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6780-6669-4B63-B514-5B1E87099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ТВ плюс :: Новости Славянска и реги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0"/>
            <a:ext cx="9193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457[1]"/>
          <p:cNvPicPr/>
          <p:nvPr/>
        </p:nvPicPr>
        <p:blipFill>
          <a:blip r:embed="rId2"/>
          <a:srcRect r="39423"/>
          <a:stretch>
            <a:fillRect/>
          </a:stretch>
        </p:blipFill>
        <p:spPr bwMode="auto">
          <a:xfrm>
            <a:off x="500034" y="2571744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arasevi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20002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[1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49091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кордова\Таня Савичева.files\savicheva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36634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4500594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Блокадный дневник</a:t>
            </a:r>
            <a:b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 Савичевой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blok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14884"/>
            <a:ext cx="2544524" cy="193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57554" y="4786322"/>
            <a:ext cx="2264029" cy="187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kop1_001[1]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786322"/>
            <a:ext cx="2604922" cy="19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62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524000"/>
            <a:ext cx="5286412" cy="49053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		Тане - было одиннадцать лет, а если точнее - одиннадцать с половиной. Она родилась 23 января 1930 года . В конце мая 1941 года она закончила третий класс и должна была в сентябре пойти в четвёртый. </a:t>
            </a:r>
          </a:p>
          <a:p>
            <a:pPr algn="just">
              <a:buNone/>
            </a:pPr>
            <a:r>
              <a:rPr lang="ru-RU" dirty="0" smtClean="0"/>
              <a:t>     	Она была дочерью пекаря и белошвейки, младшей в семье, всеми любимой.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Большие серые глаза под русой челкой, кофточка-матроска, чистый, звонкий «ангельский» голос</a:t>
            </a:r>
            <a:r>
              <a:rPr lang="ru-RU" dirty="0" smtClean="0"/>
              <a:t>,     </a:t>
            </a:r>
            <a:r>
              <a:rPr lang="ru-RU" dirty="0"/>
              <a:t>обещавший певческое будущее.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330862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524000"/>
            <a:ext cx="4329114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Этот блокнотик остался Тане от сестры. У </a:t>
            </a:r>
            <a:r>
              <a:rPr lang="ru-RU" dirty="0"/>
              <a:t>Тани был когда-то настоящий дневник. Толстая общая тетрадь в клеенчатой обложке, куда она записывала самое важное, что проис­ходило в </a:t>
            </a:r>
            <a:r>
              <a:rPr lang="ru-RU" dirty="0" smtClean="0"/>
              <a:t>ее </a:t>
            </a:r>
            <a:r>
              <a:rPr lang="ru-RU" dirty="0"/>
              <a:t>жизни. Она сожгла дневник, когда нечем стало топить печку. “Сжечь блокнотик, видимо, не смогла, — ведь это была память о сестре”.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Записная книжка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локадная хроника Тани Савичевой"/>
          <p:cNvPicPr/>
          <p:nvPr/>
        </p:nvPicPr>
        <p:blipFill>
          <a:blip r:embed="rId2"/>
          <a:srcRect l="2827" r="51943" b="56146"/>
          <a:stretch>
            <a:fillRect/>
          </a:stretch>
        </p:blipFill>
        <p:spPr bwMode="auto">
          <a:xfrm>
            <a:off x="928662" y="2143116"/>
            <a:ext cx="292895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5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Жене - самой старшей сестре Тани - 32 года (родилась в 1909 году). </a:t>
            </a:r>
          </a:p>
          <a:p>
            <a:pPr>
              <a:buNone/>
            </a:pPr>
            <a:r>
              <a:rPr lang="ru-RU" dirty="0" smtClean="0"/>
              <a:t>   Она работала Невском машиностроительном заводе имени Ленина.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Во время войны сдавала кровь для спасения раненных на фронте бойцов. Но сил и здоровья уже не хватало.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сестра Женя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24336" cy="47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435771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И в маленьком блокноте, ставшим впоследствии блокадным дневником, в алфавитном порядке на букву "Ж" появилась первая трагическая запись, сделанная рукой Тани: "Женя умерла 28 дек в 12.30 час утра 1941 г".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«Ж»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120673" cy="51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Евдокия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24000"/>
            <a:ext cx="513626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Бабушке - Евдокии Григорьевне Фёдоровой в 1941 году 22 июня, в день начала войны, исполнилось 74 года. Блокадная голодная смерть одолела её в самые студёные, морозные январские дни.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736304" cy="43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«Б»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21455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блокнотике на странице с буквой "Б" Таня пишет : "Бабушка умерла 25 янв. 3 ч. дня 1942 г"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664296" cy="43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958196"/>
            <a:ext cx="8304268" cy="31908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Брату Леониду (Лёке) было 24 года .Он работал на Судомеханическом заводе. Впервые же дни войны с друзьями помчался в военкомат, но в армию не взяли из-за зрения - был очень близорук. Его оставили на заводе - нужно выполнять срочные военные заказы, необходимы специалисты. Неделями жил там, работая днём   и ночью.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 Леонид (Лёка)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846470"/>
            <a:ext cx="599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Родных навещать приходилось редко, хотя завод недалеко от дома. Здесь же, в заводском стационаре, он и умер от дистрофии.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0502"/>
            <a:ext cx="1656184" cy="27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865</TotalTime>
  <Words>320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Блокадный дневник Тани Савичевой</vt:lpstr>
      <vt:lpstr>Таня Савичева</vt:lpstr>
      <vt:lpstr>Записная книжка</vt:lpstr>
      <vt:lpstr>Старшая сестра Женя</vt:lpstr>
      <vt:lpstr>Запись на букву «Ж»</vt:lpstr>
      <vt:lpstr>Бабушка Евдокия</vt:lpstr>
      <vt:lpstr>Запись на букву «Б»</vt:lpstr>
      <vt:lpstr>Брат Леонид (Лёка)</vt:lpstr>
    </vt:vector>
  </TitlesOfParts>
  <Company>Ars-School-8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Блокадная хроника Тани Савичевой</dc:title>
  <dc:creator>Admin</dc:creator>
  <cp:lastModifiedBy>Павел Максименко</cp:lastModifiedBy>
  <cp:revision>109</cp:revision>
  <dcterms:created xsi:type="dcterms:W3CDTF">2009-04-21T03:42:15Z</dcterms:created>
  <dcterms:modified xsi:type="dcterms:W3CDTF">2016-02-27T21:11:44Z</dcterms:modified>
</cp:coreProperties>
</file>