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65" r:id="rId3"/>
    <p:sldId id="266" r:id="rId4"/>
    <p:sldId id="268" r:id="rId5"/>
    <p:sldId id="267" r:id="rId6"/>
    <p:sldId id="277" r:id="rId7"/>
    <p:sldId id="271" r:id="rId8"/>
    <p:sldId id="272" r:id="rId9"/>
    <p:sldId id="274" r:id="rId10"/>
    <p:sldId id="275" r:id="rId11"/>
    <p:sldId id="278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7" autoAdjust="0"/>
  </p:normalViewPr>
  <p:slideViewPr>
    <p:cSldViewPr>
      <p:cViewPr>
        <p:scale>
          <a:sx n="118" d="100"/>
          <a:sy n="118" d="100"/>
        </p:scale>
        <p:origin x="-142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4E24-CD64-433C-8403-A2D445C5DA4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6780-6669-4B63-B514-5B1E87099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0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6780-6669-4B63-B514-5B1E87099B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6780-6669-4B63-B514-5B1E87099B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25CCE4-FC7C-4082-9492-47EAD64F7382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0.liveinternet.ru/images/attach/c/0/45/261/45261780_0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6813" y="1625095"/>
            <a:ext cx="432048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На букву "Л" Таня записывает: "Лека умер 17 марта в 5 </a:t>
            </a:r>
            <a:r>
              <a:rPr lang="ru-RU" dirty="0" err="1" smtClean="0"/>
              <a:t>часутр</a:t>
            </a:r>
            <a:r>
              <a:rPr lang="ru-RU" dirty="0" smtClean="0"/>
              <a:t> в 1942 г", соединив два слова в одно. Прячет его в, украшенную палехской росписью, шкатулку, в которой хранятся семейные реликвии - мамина фата и венчальные свечи.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Запись на букву «Л»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240360" cy="495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0"/>
            <a:ext cx="4686304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   </a:t>
            </a:r>
            <a:r>
              <a:rPr lang="ru-RU" sz="3500" b="1" dirty="0" smtClean="0"/>
              <a:t>В</a:t>
            </a:r>
            <a:r>
              <a:rPr lang="ru-RU" sz="3500" dirty="0" smtClean="0"/>
              <a:t> мае 1972 года в </a:t>
            </a:r>
            <a:r>
              <a:rPr lang="ru-RU" sz="3500" dirty="0" err="1" smtClean="0"/>
              <a:t>Шатках</a:t>
            </a:r>
            <a:r>
              <a:rPr lang="ru-RU" sz="3500" dirty="0" smtClean="0"/>
              <a:t> рядом с могилой Тани был сооружён памятник, запечатлевший в металле страницы её блокадного дневника </a:t>
            </a:r>
          </a:p>
          <a:p>
            <a:pPr>
              <a:buNone/>
            </a:pPr>
            <a:r>
              <a:rPr lang="ru-RU" sz="3500" dirty="0" smtClean="0"/>
              <a:t>   на красной кирпичной стене, символически изображающей разрушенное здание. </a:t>
            </a:r>
          </a:p>
          <a:p>
            <a:endParaRPr lang="ru-RU" dirty="0"/>
          </a:p>
        </p:txBody>
      </p:sp>
      <p:pic>
        <p:nvPicPr>
          <p:cNvPr id="4" name="i-main-pic" descr="Картинка 14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0377" y="1628800"/>
            <a:ext cx="4263335" cy="362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4857784" cy="35004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Рядом с кладбищем </a:t>
            </a:r>
          </a:p>
          <a:p>
            <a:pPr>
              <a:buNone/>
            </a:pPr>
            <a:r>
              <a:rPr lang="ru-RU" dirty="0" smtClean="0"/>
              <a:t>   оформили площадь </a:t>
            </a:r>
          </a:p>
          <a:p>
            <a:pPr>
              <a:buNone/>
            </a:pPr>
            <a:r>
              <a:rPr lang="ru-RU" dirty="0" smtClean="0"/>
              <a:t>   из плит с надписями из дневника Тани.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4143380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Табличка на стене дома, где жила Таня Савичева.</a:t>
            </a:r>
            <a:endParaRPr lang="ru-RU" sz="2800" dirty="0"/>
          </a:p>
        </p:txBody>
      </p:sp>
      <p:pic>
        <p:nvPicPr>
          <p:cNvPr id="6" name="Рисунок 3" descr="http://www.pomnite-nas.ru/img/47/200608242202410.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548680"/>
            <a:ext cx="4250352" cy="262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Мемориальная доска блокадной школьницы - Фотографии Санкт-Петербурга - Фотоальбом - Площадь Мужест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4" y="3356993"/>
            <a:ext cx="4293854" cy="32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1872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100" dirty="0" smtClean="0"/>
              <a:t>   </a:t>
            </a:r>
            <a:r>
              <a:rPr lang="ru-RU" sz="3200" dirty="0" smtClean="0"/>
              <a:t>Подлинный документ, блокадный дневник, до сегодняшнего дня хранится в Государственном Музее истории Ленинграда</a:t>
            </a:r>
            <a:endParaRPr lang="ru-RU" sz="3100" dirty="0" smtClean="0"/>
          </a:p>
          <a:p>
            <a:pPr>
              <a:buNone/>
            </a:pPr>
            <a:r>
              <a:rPr lang="ru-RU" dirty="0" smtClean="0"/>
              <a:t>	 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4" name="Picture 2" descr="ДРУЖБА НАРОДОВ : Hobbies Group. . More : Odnoklassn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12" y="2708920"/>
            <a:ext cx="5153169" cy="34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80618" y="5743809"/>
            <a:ext cx="1022873" cy="37218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4286280" cy="5048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Голод продолжает своё подлое дело: алиментарная дистрофия, цинга, кишечные заболевания, туберкулёз уносят жизни тысяч ленинградцев. И к Савичевым вновь врывается горе. В записной книжке на букву "В" появляются сбивчивые строчки : "Дядя Вася умер в 13 </a:t>
            </a:r>
            <a:r>
              <a:rPr lang="ru-RU" dirty="0" err="1" smtClean="0"/>
              <a:t>апр</a:t>
            </a:r>
            <a:r>
              <a:rPr lang="ru-RU" dirty="0" smtClean="0"/>
              <a:t> 2 ч ночь 1942 г".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на букву «В»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2096990" cy="333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20848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71924" cy="5048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Почти через месяц : "Дядя Леша 10 мая в 4 ч дня 1942 г". На букву "Л" страничка в блокноте уже занята, и приходится писать слева на развороте. Но то ли сил не хватило, то ли горе переполнило душу исстрадавшегося ребёнка - на этой странице слово "умер" Таня пропустила.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Запись на букву «Л»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30" y="1484784"/>
            <a:ext cx="2448272" cy="323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69" y="3140968"/>
            <a:ext cx="20737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42960"/>
            <a:ext cx="6392752" cy="5094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Маме - Марии Игнатьевне Савичевой  в 1941 году исполнилось 52 года . Всё хозяйство было на её плечах. </a:t>
            </a:r>
          </a:p>
          <a:p>
            <a:pPr>
              <a:buNone/>
            </a:pPr>
            <a:r>
              <a:rPr lang="ru-RU" dirty="0" smtClean="0"/>
              <a:t>   Она работала мастером-надомником на  швейной фабрике, была одной из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лучших вышивальщиц, обладала прекрасным голосом и музыкальным слухом.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В войну Мария Игнатьевна шьёт для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с</a:t>
            </a:r>
            <a:r>
              <a:rPr lang="ru-RU" dirty="0" smtClean="0"/>
              <a:t>олдат рукавицы, обмундирование для фронтовиков.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42996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54" y="1340768"/>
            <a:ext cx="2587443" cy="38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571612"/>
            <a:ext cx="418623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Мама - весёлый, добрый и гостеприимный человек. Сильный и выносливый. Всё всегда у неё ладится, всё получается. И вот теперь её нет. Как трудно, как страшно писать слово "умерла" - "Мама в 13 мая в 7.30 час утра 1942 г".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Запись на букву «М»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2575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051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Мамы не стало, всё рухнуло. Горе сковало тело, не хотелось шевелиться, двигаться. "Савичевы умерли", "Умерли все", "Осталась одна Таня". Карандаш царапает - уже весь исписан. Пальцы не слушаются, будто деревянные, но чётко подводят итог.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«Осталась одна Таня»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19092" t="55637" r="26135"/>
          <a:stretch>
            <a:fillRect/>
          </a:stretch>
        </p:blipFill>
        <p:spPr bwMode="auto">
          <a:xfrm>
            <a:off x="1691680" y="3662133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Новая папка (3)\обновление1\08.jpg"/>
          <p:cNvPicPr/>
          <p:nvPr/>
        </p:nvPicPr>
        <p:blipFill>
          <a:blip r:embed="rId3">
            <a:lum bright="10000"/>
          </a:blip>
          <a:srcRect l="46134"/>
          <a:stretch>
            <a:fillRect/>
          </a:stretch>
        </p:blipFill>
        <p:spPr bwMode="auto">
          <a:xfrm>
            <a:off x="6137086" y="3662134"/>
            <a:ext cx="1891298" cy="271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2383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		 </a:t>
            </a:r>
            <a:r>
              <a:rPr lang="ru-RU" sz="3300" dirty="0" smtClean="0"/>
              <a:t>Оставшись одна, еле передвигая ноги, она отправилась к бабушкиной племяннице - тёте Дусе. Путь предстоял совсем неблизкий</a:t>
            </a:r>
            <a:r>
              <a:rPr lang="ru-RU" sz="3300" dirty="0"/>
              <a:t>.</a:t>
            </a:r>
            <a:r>
              <a:rPr lang="ru-RU" sz="3300" dirty="0" smtClean="0"/>
              <a:t> </a:t>
            </a:r>
          </a:p>
          <a:p>
            <a:pPr algn="just">
              <a:buNone/>
            </a:pPr>
            <a:r>
              <a:rPr lang="ru-RU" sz="3300" dirty="0"/>
              <a:t> </a:t>
            </a:r>
            <a:r>
              <a:rPr lang="ru-RU" sz="3300" dirty="0" smtClean="0"/>
              <a:t>  Дистрофия прогрессировала, необходимо было срочно помещать Таню</a:t>
            </a:r>
          </a:p>
          <a:p>
            <a:pPr algn="just">
              <a:buNone/>
            </a:pPr>
            <a:r>
              <a:rPr lang="ru-RU" sz="3300" dirty="0"/>
              <a:t> </a:t>
            </a:r>
            <a:r>
              <a:rPr lang="ru-RU" sz="3300" dirty="0" smtClean="0"/>
              <a:t>  в стационар. </a:t>
            </a:r>
            <a:r>
              <a:rPr lang="ru-RU" sz="3600" dirty="0"/>
              <a:t>И в начале </a:t>
            </a:r>
            <a:endParaRPr lang="ru-RU" sz="3600" dirty="0" smtClean="0"/>
          </a:p>
          <a:p>
            <a:pPr algn="just">
              <a:buNone/>
            </a:pPr>
            <a:r>
              <a:rPr lang="ru-RU" sz="3600" dirty="0"/>
              <a:t> </a:t>
            </a:r>
            <a:r>
              <a:rPr lang="ru-RU" sz="3600" dirty="0" smtClean="0"/>
              <a:t> июля </a:t>
            </a:r>
            <a:r>
              <a:rPr lang="ru-RU" sz="3600" dirty="0"/>
              <a:t>1942 года тётя Дуся, </a:t>
            </a:r>
            <a:endParaRPr lang="ru-RU" sz="3600" dirty="0" smtClean="0"/>
          </a:p>
          <a:p>
            <a:pPr algn="just">
              <a:buNone/>
            </a:pPr>
            <a:r>
              <a:rPr lang="ru-RU" sz="3600" dirty="0"/>
              <a:t> </a:t>
            </a:r>
            <a:r>
              <a:rPr lang="ru-RU" sz="3600" dirty="0" smtClean="0"/>
              <a:t> определяет </a:t>
            </a:r>
            <a:r>
              <a:rPr lang="ru-RU" sz="3600" dirty="0"/>
              <a:t>её в детский дом.</a:t>
            </a:r>
          </a:p>
          <a:p>
            <a:pPr algn="just">
              <a:buNone/>
            </a:pPr>
            <a:endParaRPr lang="ru-RU" sz="3300" dirty="0" smtClean="0"/>
          </a:p>
          <a:p>
            <a:pPr algn="just">
              <a:buNone/>
            </a:pPr>
            <a:r>
              <a:rPr lang="ru-RU" dirty="0" smtClean="0"/>
              <a:t>   		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Ну а как же Таня? 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дети в бомбоубежищ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2636912"/>
            <a:ext cx="2790827" cy="342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Таня была настолько слаба, что её пришлось направить в дом инвалидов, хотя и там ей не стало лучше. По состоянию здоровья она была самым тяжёлым больным. Дистрофия, цинга, нервное потрясение, да ещё костный туберкулёз, которым она переболела в раннем детстве, сделали </a:t>
            </a:r>
            <a:r>
              <a:rPr lang="ru-RU" smtClean="0"/>
              <a:t>своё дело…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64145" y="3284984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всех детей, эвакуированных из Ленинграда в Горьковскую область, не удалось спасти только Таню Савичеву. Она умерла 1 июля 1944года так и не дождавшись победы в возрасте 14 с половиной лет с диагнозом - туберкулёз кишок.</a:t>
            </a:r>
            <a:endParaRPr lang="ru-RU" sz="2400" dirty="0"/>
          </a:p>
        </p:txBody>
      </p:sp>
      <p:pic>
        <p:nvPicPr>
          <p:cNvPr id="6" name="Рисунок 5" descr="1818"/>
          <p:cNvPicPr/>
          <p:nvPr/>
        </p:nvPicPr>
        <p:blipFill>
          <a:blip r:embed="rId3"/>
          <a:srcRect t="2528" b="3000"/>
          <a:stretch>
            <a:fillRect/>
          </a:stretch>
        </p:blipFill>
        <p:spPr bwMode="auto">
          <a:xfrm>
            <a:off x="357158" y="3429000"/>
            <a:ext cx="3786214" cy="299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4784"/>
            <a:ext cx="4258816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		После войны был найден дневник Тани Савичевой.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 Нашли  </a:t>
            </a:r>
            <a:r>
              <a:rPr lang="ru-RU" dirty="0"/>
              <a:t>Анну Михайловну Журкину, которая </a:t>
            </a:r>
            <a:r>
              <a:rPr lang="ru-RU" dirty="0" smtClean="0"/>
              <a:t>работала </a:t>
            </a:r>
            <a:r>
              <a:rPr lang="ru-RU" dirty="0"/>
              <a:t>в больнице </a:t>
            </a:r>
            <a:r>
              <a:rPr lang="ru-RU" dirty="0" smtClean="0"/>
              <a:t>санитаркой, где лечилась Таня. </a:t>
            </a:r>
            <a:r>
              <a:rPr lang="ru-RU" dirty="0"/>
              <a:t>Она-то и показала могилу </a:t>
            </a:r>
            <a:r>
              <a:rPr lang="ru-RU" dirty="0" smtClean="0"/>
              <a:t>Тани.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Анна Михайловна запомнила </a:t>
            </a:r>
            <a:r>
              <a:rPr lang="ru-RU" dirty="0"/>
              <a:t>это место, поскольку </a:t>
            </a:r>
            <a:r>
              <a:rPr lang="ru-RU" dirty="0" smtClean="0"/>
              <a:t>хоронила Таню сама вместе с конюхом.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Тани Савичевой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Блокада Ленинг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866</TotalTime>
  <Words>480</Words>
  <Application>Microsoft Office PowerPoint</Application>
  <PresentationFormat>Экран (4:3)</PresentationFormat>
  <Paragraphs>43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Запись на букву «Л»</vt:lpstr>
      <vt:lpstr>Запись на букву «В»</vt:lpstr>
      <vt:lpstr>Запись на букву «Л»</vt:lpstr>
      <vt:lpstr>Мама</vt:lpstr>
      <vt:lpstr>Запись на букву «М»</vt:lpstr>
      <vt:lpstr>«Осталась одна Таня»</vt:lpstr>
      <vt:lpstr>Ну а как же Таня? </vt:lpstr>
      <vt:lpstr>Презентация PowerPoint</vt:lpstr>
      <vt:lpstr>Могила Тани Савичевой</vt:lpstr>
      <vt:lpstr>Презентация PowerPoint</vt:lpstr>
      <vt:lpstr>Презентация PowerPoint</vt:lpstr>
      <vt:lpstr>Презентация PowerPoint</vt:lpstr>
    </vt:vector>
  </TitlesOfParts>
  <Company>Ars-School-8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Блокадная хроника Тани Савичевой</dc:title>
  <dc:creator>Admin</dc:creator>
  <cp:lastModifiedBy>Павел Максименко</cp:lastModifiedBy>
  <cp:revision>109</cp:revision>
  <dcterms:created xsi:type="dcterms:W3CDTF">2009-04-21T03:42:15Z</dcterms:created>
  <dcterms:modified xsi:type="dcterms:W3CDTF">2016-02-27T21:13:30Z</dcterms:modified>
</cp:coreProperties>
</file>