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57" r:id="rId5"/>
    <p:sldId id="268" r:id="rId6"/>
    <p:sldId id="269" r:id="rId7"/>
    <p:sldId id="258" r:id="rId8"/>
    <p:sldId id="270" r:id="rId9"/>
    <p:sldId id="265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268760"/>
            <a:ext cx="7632848" cy="288032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/>
              <a:t> «Современные подходы в организации совместной деятельности воспитателя и детей».</a:t>
            </a:r>
            <a:br>
              <a:rPr lang="ru-RU" sz="4400" b="1" dirty="0"/>
            </a:br>
            <a:endParaRPr lang="ru-RU" sz="4400" dirty="0"/>
          </a:p>
        </p:txBody>
      </p:sp>
      <p:pic>
        <p:nvPicPr>
          <p:cNvPr id="14338" name="Picture 2" descr="https://s002.radikal.ru/i200/1211/43/ebf8660ddc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509120"/>
            <a:ext cx="2667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23528" y="273594"/>
            <a:ext cx="8076079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/>
              <a:t>План работы РМО на 2020-2021 </a:t>
            </a:r>
            <a:endParaRPr lang="ru-RU" sz="1600" b="1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Заседание 2. Декабрь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Тема:   «Возможности начального инженерного образования детей дошкольного возраста в ДОУ»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1.Доклад «Думай как инженер! Как на практике сформировать инженерное мышление у дошкольников»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 Парциальная программа « От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Фрёбеля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до робота- растим будущих инженеров. Влияние конструкторов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на развитие ребенка»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3.« Художественное конструирование как средство развития инженерного мышления»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 Опыт работы по программе Л.В.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Куцаковой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« Конструирование и художественный труд)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Заседание 3.Март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Тема:   «  Использование интерактивных технологий в работе с дошкольниками 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1.Виды и использование интерактивных технологий в дошкольном образовании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 Использование интерактивных ресурсов в образовательном процессе ДОУ. Практикум для воспитателей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« Создание интерактивных игр для дошкольников»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3.«Кейс-технология – инновационная образовательная модель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с использованием активных методов организации детской деятельности»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4.« Кластер» , как интерактивная форма организации детей  в образовательной деятельности"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Заседание 4. Апрель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Тема: « Ярмарка педагогических идей и проектов»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1.Представление педагогических идей, мастер- классов, опыта работы воспитателей.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 Подведение итогов работы РМО за 2020-2021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уч.год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30" name="Picture 6" descr="https://kartinki-life.ru/articles/2020/06/20/kartinki-i-otkrytki-dlya-zhenshhiny-v-den-rozhdeniya-85.jpg"/>
          <p:cNvPicPr>
            <a:picLocks noChangeAspect="1" noChangeArrowheads="1"/>
          </p:cNvPicPr>
          <p:nvPr/>
        </p:nvPicPr>
        <p:blipFill>
          <a:blip r:embed="rId2" cstate="print"/>
          <a:srcRect t="-484" r="2026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</a:rPr>
              <a:t>«Современные подходы в организации совместной деятельности воспитателя и детей».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Picture 2" descr="https://s002.radikal.ru/i200/1211/43/ebf8660ddc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509120"/>
            <a:ext cx="2667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79208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Comic Sans MS" pitchFamily="66" charset="0"/>
              </a:rPr>
              <a:t>Совместная деятельность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4800600"/>
          </a:xfrm>
        </p:spPr>
        <p:txBody>
          <a:bodyPr/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основная модель организации образовательного процесса детей дошкольного возраста; 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деятельность двух и более участников образовательного процесса (взрослых и воспитанников) по решению образовательных задач на одном пространстве и в одно и то же время. </a:t>
            </a:r>
          </a:p>
          <a:p>
            <a:endParaRPr lang="ru-RU" dirty="0"/>
          </a:p>
        </p:txBody>
      </p:sp>
      <p:pic>
        <p:nvPicPr>
          <p:cNvPr id="1026" name="Picture 2" descr="https://s019.radikal.ru/i639/1211/58/b7f37b511ce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5013176"/>
            <a:ext cx="4464496" cy="1700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ДО  п.1.з.(2)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   </a:t>
            </a:r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Построение </a:t>
            </a:r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</a:t>
            </a:r>
            <a:endParaRPr lang="ru-RU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14016" cy="79208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Comic Sans MS" pitchFamily="66" charset="0"/>
              </a:rPr>
              <a:t>Совместная деятельность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915816" y="908720"/>
            <a:ext cx="720080" cy="504056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516216" y="908720"/>
            <a:ext cx="792088" cy="504056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03648" y="141277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Традиционная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0152" y="141277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Инновационная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47864" y="1844825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Роль воспитателя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19672" y="220486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Наставник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28184" y="2204864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Соучастник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43808" y="2636912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Положение воспитателя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75856" y="350100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Деятельность детей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35696" y="306896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Рядом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60232" y="306896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Вместе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35896" y="479715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Знания детям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71600" y="4005064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МАЛО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 свободы и творческой активности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56176" y="5229200"/>
            <a:ext cx="27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Добывает САМ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59632" y="522920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В готовом виде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32040" y="4005064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МНОГО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 свободы и творческой активности</a:t>
            </a:r>
          </a:p>
        </p:txBody>
      </p:sp>
      <p:pic>
        <p:nvPicPr>
          <p:cNvPr id="17410" name="Picture 2" descr="http://forumsmile.ru/u/d/0/e/d0ef02231d387120f7ca10729431ba0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572124"/>
            <a:ext cx="1857375" cy="1285876"/>
          </a:xfrm>
          <a:prstGeom prst="rect">
            <a:avLst/>
          </a:prstGeom>
          <a:noFill/>
        </p:spPr>
      </p:pic>
      <p:pic>
        <p:nvPicPr>
          <p:cNvPr id="17412" name="Picture 4" descr="http://forumsmile.ru/u/d/0/e/d0ef02231d387120f7ca10729431ba0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5229200"/>
            <a:ext cx="1857375" cy="1285876"/>
          </a:xfrm>
          <a:prstGeom prst="rect">
            <a:avLst/>
          </a:prstGeom>
          <a:noFill/>
        </p:spPr>
      </p:pic>
      <p:pic>
        <p:nvPicPr>
          <p:cNvPr id="17414" name="Picture 6" descr="http://forumsmile.ru/u/d/0/e/d0ef02231d387120f7ca10729431ba0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5733256"/>
            <a:ext cx="1857375" cy="1124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992888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Comic Sans MS" pitchFamily="66" charset="0"/>
              </a:rPr>
              <a:t>Партнер (по Н.А. Коротковой)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124744"/>
            <a:ext cx="7498080" cy="385340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Воспитатель включен в деятельность наравне с детьми.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Дети добровольно присоединяются к деятельности.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Общение и перемещение детей во время деятельности свободное.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У занятия открытый временной конец.</a:t>
            </a:r>
          </a:p>
          <a:p>
            <a:endParaRPr lang="ru-RU" dirty="0"/>
          </a:p>
        </p:txBody>
      </p:sp>
      <p:pic>
        <p:nvPicPr>
          <p:cNvPr id="15364" name="Picture 4" descr="http://forumsmile.ru/u/2/5/7/257735ef3135507d52bc1e883906bb7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797152"/>
            <a:ext cx="7200800" cy="1906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48872" cy="114300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Особенности совместной деятельности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412776"/>
            <a:ext cx="7498080" cy="342136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000" dirty="0" smtClean="0">
                <a:solidFill>
                  <a:schemeClr val="bg2">
                    <a:lumMod val="25000"/>
                  </a:schemeClr>
                </a:solidFill>
              </a:rPr>
              <a:t>  Лев </a:t>
            </a:r>
            <a:r>
              <a:rPr lang="ru-RU" sz="3000" dirty="0" smtClean="0">
                <a:solidFill>
                  <a:schemeClr val="bg2">
                    <a:lumMod val="25000"/>
                  </a:schemeClr>
                </a:solidFill>
              </a:rPr>
              <a:t>Семенович </a:t>
            </a:r>
            <a:r>
              <a:rPr lang="ru-RU" sz="3000" dirty="0" err="1" smtClean="0">
                <a:solidFill>
                  <a:schemeClr val="bg2">
                    <a:lumMod val="25000"/>
                  </a:schemeClr>
                </a:solidFill>
              </a:rPr>
              <a:t>Выготский</a:t>
            </a:r>
            <a:r>
              <a:rPr lang="ru-RU" sz="3000" dirty="0" smtClean="0">
                <a:solidFill>
                  <a:schemeClr val="bg2">
                    <a:lumMod val="25000"/>
                  </a:schemeClr>
                </a:solidFill>
              </a:rPr>
              <a:t> отмечал, что совместная партнерская деятельность взрослого с детьми задействует двойную мотивацию ребенка: с одной стороны, стремление быть со взрослым, подражать ему, сотрудничать с ним, а с другой – делать то, что интересно. </a:t>
            </a:r>
            <a:endParaRPr lang="ru-RU" sz="3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ru-RU" sz="3000" dirty="0" smtClean="0">
                <a:solidFill>
                  <a:schemeClr val="bg2">
                    <a:lumMod val="25000"/>
                  </a:schemeClr>
                </a:solidFill>
              </a:rPr>
              <a:t> Партнерство </a:t>
            </a:r>
            <a:r>
              <a:rPr lang="ru-RU" sz="3000" dirty="0" smtClean="0">
                <a:solidFill>
                  <a:schemeClr val="bg2">
                    <a:lumMod val="25000"/>
                  </a:schemeClr>
                </a:solidFill>
              </a:rPr>
              <a:t>– прежде всего, равноправное включение взрослого в процесс деятельности.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6386" name="Picture 2" descr="http://forumsmile.ru/u/8/6/2/8629e078d477d0fe8b1e286609e405a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725144"/>
            <a:ext cx="6984776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284984"/>
            <a:ext cx="7128792" cy="3347864"/>
          </a:xfrm>
        </p:spPr>
        <p:txBody>
          <a:bodyPr>
            <a:normAutofit/>
          </a:bodyPr>
          <a:lstStyle/>
          <a:p>
            <a:pPr algn="r"/>
            <a:r>
              <a:rPr lang="ru-RU" sz="2800" i="1" u="sng" dirty="0"/>
              <a:t>Совместная деятельность</a:t>
            </a:r>
            <a:r>
              <a:rPr lang="ru-RU" sz="2800" i="1" dirty="0"/>
              <a:t> – это организованная система активности взаимодействия индивидов, направленная на целесообразное производство (воспроизводство) объектов материальной и духовной культуры </a:t>
            </a:r>
            <a:br>
              <a:rPr lang="ru-RU" sz="2800" i="1" dirty="0"/>
            </a:br>
            <a:r>
              <a:rPr lang="ru-RU" sz="2800" i="1" dirty="0"/>
              <a:t>(Психологический словарь)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8640"/>
            <a:ext cx="80283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u="sng" dirty="0">
                <a:solidFill>
                  <a:schemeClr val="accent3">
                    <a:lumMod val="50000"/>
                  </a:schemeClr>
                </a:solidFill>
              </a:rPr>
              <a:t>Совместная деятельность</a:t>
            </a:r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 – одно из требований ФГОС ДО, которое должны выполнять воспитатели и другие педагоги детского сада. Воспитатели должны решать образовательные задачи в совместной партнерской деятельности с детьми и создавать условия для свободной самостоятельной деятельности дошкольников.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583</TotalTime>
  <Words>413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«Современные подходы в организации совместной деятельности воспитателя и детей». </vt:lpstr>
      <vt:lpstr>Слайд 2</vt:lpstr>
      <vt:lpstr>Слайд 3</vt:lpstr>
      <vt:lpstr>Совместная деятельность</vt:lpstr>
      <vt:lpstr>ФГОС ДО  п.1.з.(2)</vt:lpstr>
      <vt:lpstr>Совместная деятельность</vt:lpstr>
      <vt:lpstr>Партнер (по Н.А. Коротковой)</vt:lpstr>
      <vt:lpstr>Особенности совместной деятельности</vt:lpstr>
      <vt:lpstr>Совместная деятельность – это организованная система активности взаимодействия индивидов, направленная на целесообразное производство (воспроизводство) объектов материальной и духовной культуры  (Психологический словарь)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«Формы совместной деятельности педагога с детьми в соответствии с ФГОС ДО»</dc:title>
  <dc:creator>Елена</dc:creator>
  <cp:lastModifiedBy>Настя</cp:lastModifiedBy>
  <cp:revision>7</cp:revision>
  <dcterms:created xsi:type="dcterms:W3CDTF">2019-04-20T14:24:21Z</dcterms:created>
  <dcterms:modified xsi:type="dcterms:W3CDTF">2020-11-08T12:21:40Z</dcterms:modified>
</cp:coreProperties>
</file>