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F92B05-1AB5-4683-A18B-11D7EC229FC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C45656-83B8-4EBF-B867-B35FCA8C5F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«Колобок»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«Ладушки»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ООД с использованием интерактивных технологий: «Хоровод», «Карусель», «Работа в парах», «Цепочка», «Интервью».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Анпилогова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С.Круглое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Интерактивная технология «Хоровод»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начальном этапе взрослый является ведущим, т.к. дети самостоятельно выполнить задание по очереди не могут. Воспитатель с помощью предмета учит детей выполнять задание по очереди, тем самым воспитывает у них такие качества, как умение выслушивать ответы и не перебивать друг друга.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встают в хоровод передают друг другу мяч и называют качества собака.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10423-WA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IMG-20210423-WA0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Интерактивная технология «Карусель»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Такая технология внедряется для организации работы в парах. Дети делятся на пары и договариваются,  кто будет стоять во внешнем круге, а кто во внутреннем. Образованный детьми внутренний круг стоит на месте, а дети, стоящие во внешнем круге, осуществляют переход по хлопку.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стоящие во внутреннем  круге, говорят фразу «Скажи наоборот слово» (Проводилась игра «Скажи наоборот»).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10423-WA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IMG-20210423-WA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Интерактивная технология «Работа в парах»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договариваются с кем в паре поиграете следующую игру. Дети учатся взаимодействовать друг с другом, объединяясь в пары по желанию. Работая в паре, дети совершенствуют умение договариваться, последовательно, сообща выполнять работу.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Проводилась игра «Расшифруй картинку»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-20210423-WA0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Содержимое 6" descr="IMG-20210423-WA0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Интерактивная технология «Цепочка»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Интерактивная технология «Цепочка» помогает началу формирования у детей дошкольного возраста умения работать в команде.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Основу этой технологии составляет последовательное решение каждым участником одной задачи. 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 спрятались буквы, их надо было расставить по мере возрастания цифр: 1,2,3… что бы прочитать какое слово у нас спряталось. Каждый ребенок отвечал за свою цифру.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10423-WA00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IMG-20210423-WA0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423-WA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714356"/>
            <a:ext cx="4143386" cy="5524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Интерактивная технология «Интервью»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этапе закрепления или обобщения знаний, подведения итогов работы используется интерактивная технология «Интервью».</a:t>
            </a:r>
            <a:b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использованию этой технологии у детей активно развивается диалогическая речь, которая побуждает их к взаимодействию «взрослый-</a:t>
            </a:r>
            <a:b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ребёнок», «ребёнок-ребёнок».</a:t>
            </a:r>
            <a:b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так мы подвели итог нашего занятия, где корреспондентом был сначала воспитатель, затем ребенок.</a:t>
            </a:r>
            <a:endParaRPr lang="ru-RU" sz="1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210423_1036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85444" y="2683940"/>
            <a:ext cx="4117234" cy="3087926"/>
          </a:xfrm>
        </p:spPr>
      </p:pic>
      <p:pic>
        <p:nvPicPr>
          <p:cNvPr id="8" name="Содержимое 7" descr="IMG-20210423-WA0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9333" y="2214563"/>
            <a:ext cx="3051572" cy="40687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305800" cy="185738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38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Детский сад «Колобок» филиал МБДОУ детский сад «Ладушки»   ООД с использованием интерактивных технологий: «Хоровод», «Карусель», «Работа в парах», «Цепочка», «Интервью».        Воспитатель: Анпилогова И.В.    С.Круглое</vt:lpstr>
      <vt:lpstr>Интерактивная технология «Хоровод» На начальном этапе взрослый является ведущим, т.к. дети самостоятельно выполнить задание по очереди не могут. Воспитатель с помощью предмета учит детей выполнять задание по очереди, тем самым воспитывает у них такие качества, как умение выслушивать ответы и не перебивать друг друга. Дети встают в хоровод передают друг другу мяч и называют качества собака.</vt:lpstr>
      <vt:lpstr>  Интерактивная технология «Карусель» Такая технология внедряется для организации работы в парах. Дети делятся на пары и договариваются,  кто будет стоять во внешнем круге, а кто во внутреннем. Образованный детьми внутренний круг стоит на месте, а дети, стоящие во внешнем круге, осуществляют переход по хлопку. Дети стоящие во внутреннем  круге, говорят фразу «Скажи наоборот слово» (Проводилась игра «Скажи наоборот»).</vt:lpstr>
      <vt:lpstr>Интерактивная технология «Работа в парах» Дети договариваются с кем в паре поиграете следующую игру. Дети учатся взаимодействовать друг с другом, объединяясь в пары по желанию. Работая в паре, дети совершенствуют умение договариваться, последовательно, сообща выполнять работу.  Проводилась игра «Расшифруй картинку»</vt:lpstr>
      <vt:lpstr>Интерактивная технология «Цепочка» Интерактивная технология «Цепочка» помогает началу формирования у детей дошкольного возраста умения работать в команде. Основу этой технологии составляет последовательное решение каждым участником одной задачи.  У нас спрятались буквы, их надо было расставить по мере возрастания цифр: 1,2,3… что бы прочитать какое слово у нас спряталось. Каждый ребенок отвечал за свою цифру.</vt:lpstr>
      <vt:lpstr>Слайд 6</vt:lpstr>
      <vt:lpstr>Интерактивная технология «Интервью» На этапе закрепления или обобщения знаний, подведения итогов работы используется интерактивная технология «Интервью». Благодаря использованию этой технологии у детей активно развивается диалогическая речь, которая побуждает их к взаимодействию «взрослый- ребёнок», «ребёнок-ребёнок». Вот так мы подвели итог нашего занятия, где корреспондентом был сначала воспитатель, затем ребенок.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«Колобок» филиал МКДОУ детский сад «Ладушки»   ООД с использованием интерактивных методов: «Хоровод», «Карусель», «Работа в парах», «Цепочка», «Интервью».        Воспитатель: Анпилогова И.В.    С.Круглое</dc:title>
  <dc:creator>12_03_2021</dc:creator>
  <cp:lastModifiedBy>Windows User</cp:lastModifiedBy>
  <cp:revision>15</cp:revision>
  <dcterms:created xsi:type="dcterms:W3CDTF">2021-04-24T04:31:06Z</dcterms:created>
  <dcterms:modified xsi:type="dcterms:W3CDTF">2021-04-30T12:23:20Z</dcterms:modified>
</cp:coreProperties>
</file>