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5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B176779-D6AA-49DE-B13B-AFDEC0655C73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8B21159-8DA7-4095-A05C-070D8A2F1D4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88389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6779-D6AA-49DE-B13B-AFDEC0655C73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1159-8DA7-4095-A05C-070D8A2F1D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9883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6779-D6AA-49DE-B13B-AFDEC0655C73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1159-8DA7-4095-A05C-070D8A2F1D4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87867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6779-D6AA-49DE-B13B-AFDEC0655C73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1159-8DA7-4095-A05C-070D8A2F1D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39924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6779-D6AA-49DE-B13B-AFDEC0655C73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1159-8DA7-4095-A05C-070D8A2F1D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1741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6779-D6AA-49DE-B13B-AFDEC0655C73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1159-8DA7-4095-A05C-070D8A2F1D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10113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6779-D6AA-49DE-B13B-AFDEC0655C73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1159-8DA7-4095-A05C-070D8A2F1D4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32565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6779-D6AA-49DE-B13B-AFDEC0655C73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1159-8DA7-4095-A05C-070D8A2F1D4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5584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6779-D6AA-49DE-B13B-AFDEC0655C73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1159-8DA7-4095-A05C-070D8A2F1D4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82971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6779-D6AA-49DE-B13B-AFDEC0655C73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1159-8DA7-4095-A05C-070D8A2F1D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007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6779-D6AA-49DE-B13B-AFDEC0655C73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1159-8DA7-4095-A05C-070D8A2F1D4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28935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6779-D6AA-49DE-B13B-AFDEC0655C73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1159-8DA7-4095-A05C-070D8A2F1D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9890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6779-D6AA-49DE-B13B-AFDEC0655C73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1159-8DA7-4095-A05C-070D8A2F1D4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8256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6779-D6AA-49DE-B13B-AFDEC0655C73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1159-8DA7-4095-A05C-070D8A2F1D4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8864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6779-D6AA-49DE-B13B-AFDEC0655C73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1159-8DA7-4095-A05C-070D8A2F1D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3321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6779-D6AA-49DE-B13B-AFDEC0655C73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1159-8DA7-4095-A05C-070D8A2F1D4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56150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6779-D6AA-49DE-B13B-AFDEC0655C73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1159-8DA7-4095-A05C-070D8A2F1D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1682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B176779-D6AA-49DE-B13B-AFDEC0655C73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B21159-8DA7-4095-A05C-070D8A2F1D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689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  <p:sldLayoutId id="2147484097" r:id="rId12"/>
    <p:sldLayoutId id="2147484098" r:id="rId13"/>
    <p:sldLayoutId id="2147484099" r:id="rId14"/>
    <p:sldLayoutId id="2147484100" r:id="rId15"/>
    <p:sldLayoutId id="2147484101" r:id="rId16"/>
    <p:sldLayoutId id="214748410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5C5D70-B66C-41DB-9E95-DE24A03025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3600" b="1" dirty="0">
                <a:solidFill>
                  <a:srgbClr val="FF0000"/>
                </a:solidFill>
                <a:latin typeface="Arial Narrow" panose="020B0606020202030204" pitchFamily="34" charset="0"/>
              </a:rPr>
              <a:t>«Использование интерактивных технологий в работе с дошкольниками»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BA12D5C-5312-4CEB-8A4B-0261661C61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r"/>
            <a:r>
              <a:rPr lang="ru-RU" sz="8000" b="1" i="1" dirty="0">
                <a:solidFill>
                  <a:srgbClr val="C00000"/>
                </a:solidFill>
              </a:rPr>
              <a:t>Если мы хотим идти вперед, то одна нога должна оставаться на месте, в то время как другая делает следующий шаг.  Это – первый закон всякого прогресса, одинаково применимый как к целым народам, так и к отдельным людям.</a:t>
            </a:r>
          </a:p>
          <a:p>
            <a:pPr algn="r"/>
            <a:r>
              <a:rPr lang="ru-RU" sz="7200" b="1" dirty="0">
                <a:solidFill>
                  <a:srgbClr val="C00000"/>
                </a:solidFill>
              </a:rPr>
              <a:t>Й. </a:t>
            </a:r>
            <a:r>
              <a:rPr lang="ru-RU" sz="7200" b="1" dirty="0" err="1">
                <a:solidFill>
                  <a:srgbClr val="C00000"/>
                </a:solidFill>
              </a:rPr>
              <a:t>Этвѐш</a:t>
            </a:r>
            <a:endParaRPr lang="ru-RU" sz="72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7632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C553A4-55E1-46AB-8C2B-2B2FC06F9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11B3080-E54D-4569-B89D-487413E74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9E8A775-01FF-4679-8CE2-DBA401A89A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644" t="2640" r="2184" b="3164"/>
          <a:stretch/>
        </p:blipFill>
        <p:spPr>
          <a:xfrm>
            <a:off x="424070" y="424070"/>
            <a:ext cx="11277600" cy="595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4990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9B5DB2-DDB1-4CD1-8AEB-B0A0A5823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87532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Интерактивные технологии в воспитании- это такая организация процесса обучения, в котором невозможно неучастие  ребенка в коллективном взаимодополняющем, основанном на взаимодействии всех участников процесса обучающего познания.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106196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505A82-8D25-4083-829C-A9A620563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92CB68A-8E36-40F0-8A21-2F4FB24BC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25A1131-F32F-4BDD-B2FE-D4F220EE14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868" t="8309" r="4407" b="5893"/>
          <a:stretch/>
        </p:blipFill>
        <p:spPr>
          <a:xfrm>
            <a:off x="490330" y="487016"/>
            <a:ext cx="11211339" cy="58839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9E57D51-02B8-4957-ACE0-A49C5F3406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868" t="8309" r="4407" b="5893"/>
          <a:stretch/>
        </p:blipFill>
        <p:spPr>
          <a:xfrm>
            <a:off x="642730" y="639416"/>
            <a:ext cx="11211339" cy="588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9481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FD395E-695F-43E2-8B5E-C01E4D0A0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D2D534-E8E5-410A-A497-6427B3D6C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0468314-2BFC-4453-BC39-BD4251635F3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070" y="397564"/>
            <a:ext cx="11290852" cy="613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2266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409</TotalTime>
  <Words>74</Words>
  <Application>Microsoft Office PowerPoint</Application>
  <PresentationFormat>Произвольный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Натуральные материалы</vt:lpstr>
      <vt:lpstr>            «Использование интерактивных технологий в работе с дошкольниками»</vt:lpstr>
      <vt:lpstr>Слайд 2</vt:lpstr>
      <vt:lpstr>Интерактивные технологии в воспитании- это такая организация процесса обучения, в котором невозможно неучастие  ребенка в коллективном взаимодополняющем, основанном на взаимодействии всех участников процесса обучающего познания.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Windows User</cp:lastModifiedBy>
  <cp:revision>13</cp:revision>
  <dcterms:created xsi:type="dcterms:W3CDTF">2021-03-17T01:27:09Z</dcterms:created>
  <dcterms:modified xsi:type="dcterms:W3CDTF">2021-04-05T11:01:07Z</dcterms:modified>
</cp:coreProperties>
</file>