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7" r:id="rId2"/>
    <p:sldId id="291" r:id="rId3"/>
    <p:sldId id="298" r:id="rId4"/>
    <p:sldId id="296" r:id="rId5"/>
    <p:sldId id="303" r:id="rId6"/>
    <p:sldId id="300" r:id="rId7"/>
    <p:sldId id="301" r:id="rId8"/>
    <p:sldId id="302" r:id="rId9"/>
    <p:sldId id="305" r:id="rId10"/>
    <p:sldId id="304" r:id="rId11"/>
    <p:sldId id="306" r:id="rId12"/>
    <p:sldId id="307" r:id="rId13"/>
    <p:sldId id="308" r:id="rId1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312"/>
    <a:srgbClr val="33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4694"/>
  </p:normalViewPr>
  <p:slideViewPr>
    <p:cSldViewPr snapToGrid="0" snapToObjects="1">
      <p:cViewPr varScale="1">
        <p:scale>
          <a:sx n="74" d="100"/>
          <a:sy n="74" d="100"/>
        </p:scale>
        <p:origin x="-40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23BF3-6ACC-49F4-9147-12C9C319D89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5B751DC1-4639-467B-8439-CE703BCBF99F}">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Самосознания </a:t>
          </a:r>
        </a:p>
        <a:p>
          <a:pPr algn="ctr"/>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(способность распознавать собственные чувства)</a:t>
          </a:r>
          <a:endParaRPr lang="ru-RU"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dgm:t>
    </dgm:pt>
    <dgm:pt modelId="{B1E1E4E9-EFE0-4468-8AE7-458425D6A85B}" type="parTrans" cxnId="{4FA44563-067B-4F1B-9E26-0FD26FB71AEA}">
      <dgm:prSet/>
      <dgm:spPr/>
      <dgm:t>
        <a:bodyPr/>
        <a:lstStyle/>
        <a:p>
          <a:endParaRPr lang="ru-RU"/>
        </a:p>
      </dgm:t>
    </dgm:pt>
    <dgm:pt modelId="{4152FC9E-C4AB-40DF-AB24-CD18422AEF19}" type="sibTrans" cxnId="{4FA44563-067B-4F1B-9E26-0FD26FB71AEA}">
      <dgm:prSet/>
      <dgm:spPr/>
      <dgm:t>
        <a:bodyPr/>
        <a:lstStyle/>
        <a:p>
          <a:endParaRPr lang="ru-RU"/>
        </a:p>
      </dgm:t>
    </dgm:pt>
    <dgm:pt modelId="{C080360F-972A-4C45-9E6B-2F0A70A1B802}">
      <dgm:prSet custT="1">
        <dgm:style>
          <a:lnRef idx="0">
            <a:schemeClr val="accent1"/>
          </a:lnRef>
          <a:fillRef idx="3">
            <a:schemeClr val="accent1"/>
          </a:fillRef>
          <a:effectRef idx="3">
            <a:schemeClr val="accent1"/>
          </a:effectRef>
          <a:fontRef idx="minor">
            <a:schemeClr val="lt1"/>
          </a:fontRef>
        </dgm:style>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«Умных» эмоций </a:t>
          </a:r>
        </a:p>
        <a:p>
          <a:pPr algn="ctr"/>
          <a:r>
            <a:rPr lang="ru-RU"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(способность совладать со своими чувствами, желаниями)</a:t>
          </a:r>
          <a:endParaRPr lang="ru-RU"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dgm:t>
    </dgm:pt>
    <dgm:pt modelId="{FF23100F-481D-4214-8C28-C71C61CAFF3B}" type="parTrans" cxnId="{D8B8A211-8A96-43B2-9D3D-24B4EF8A03F6}">
      <dgm:prSet/>
      <dgm:spPr/>
      <dgm:t>
        <a:bodyPr/>
        <a:lstStyle/>
        <a:p>
          <a:endParaRPr lang="ru-RU"/>
        </a:p>
      </dgm:t>
    </dgm:pt>
    <dgm:pt modelId="{ECD91B68-79B0-4C3C-BCB4-AAE73E0C410D}" type="sibTrans" cxnId="{D8B8A211-8A96-43B2-9D3D-24B4EF8A03F6}">
      <dgm:prSet/>
      <dgm:spPr/>
      <dgm:t>
        <a:bodyPr/>
        <a:lstStyle/>
        <a:p>
          <a:endParaRPr lang="ru-RU"/>
        </a:p>
      </dgm:t>
    </dgm:pt>
    <dgm:pt modelId="{21703E98-CE50-45D7-A0E9-F3C8827D7FC9}">
      <dgm:prSet custT="1">
        <dgm:style>
          <a:lnRef idx="0">
            <a:schemeClr val="accent1"/>
          </a:lnRef>
          <a:fillRef idx="3">
            <a:schemeClr val="accent1"/>
          </a:fillRef>
          <a:effectRef idx="3">
            <a:schemeClr val="accent1"/>
          </a:effectRef>
          <a:fontRef idx="minor">
            <a:schemeClr val="lt1"/>
          </a:fontRef>
        </dgm:style>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Социальной чуткости  </a:t>
          </a:r>
        </a:p>
        <a:p>
          <a:pPr algn="ctr"/>
          <a:r>
            <a:rPr lang="ru-RU"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(умение устанавливать контакты с разными людьми)</a:t>
          </a:r>
          <a:endParaRPr lang="ru-RU"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B5AABC0-13C4-4209-96D2-C6F38CC690FD}" type="parTrans" cxnId="{710634B2-80A0-47E2-A5CD-B7B0C5943B12}">
      <dgm:prSet/>
      <dgm:spPr/>
      <dgm:t>
        <a:bodyPr/>
        <a:lstStyle/>
        <a:p>
          <a:endParaRPr lang="ru-RU"/>
        </a:p>
      </dgm:t>
    </dgm:pt>
    <dgm:pt modelId="{373DB8A7-62CC-4C64-8A1A-7459C5E52EB9}" type="sibTrans" cxnId="{710634B2-80A0-47E2-A5CD-B7B0C5943B12}">
      <dgm:prSet/>
      <dgm:spPr/>
      <dgm:t>
        <a:bodyPr/>
        <a:lstStyle/>
        <a:p>
          <a:endParaRPr lang="ru-RU"/>
        </a:p>
      </dgm:t>
    </dgm:pt>
    <dgm:pt modelId="{A6065B08-E885-4193-9579-43AFA3918624}">
      <dgm:prSet custT="1">
        <dgm:style>
          <a:lnRef idx="0">
            <a:schemeClr val="accent1"/>
          </a:lnRef>
          <a:fillRef idx="3">
            <a:schemeClr val="accent1"/>
          </a:fillRef>
          <a:effectRef idx="3">
            <a:schemeClr val="accent1"/>
          </a:effectRef>
          <a:fontRef idx="minor">
            <a:schemeClr val="lt1"/>
          </a:fontRef>
        </dgm:style>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Способности управлять отношениями </a:t>
          </a:r>
        </a:p>
        <a:p>
          <a:pPr algn="ctr"/>
          <a:r>
            <a:rPr lang="ru-RU"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(способность к сотрудничеству, умение поддерживать, развивать, укреплять контакты).</a:t>
          </a:r>
          <a:endParaRPr lang="ru-RU"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dgm:t>
    </dgm:pt>
    <dgm:pt modelId="{1451DDD4-81AF-4895-B7E2-28583BDB76A7}" type="parTrans" cxnId="{07C8E716-AB1B-4021-A009-F4F7E406EC8F}">
      <dgm:prSet/>
      <dgm:spPr/>
      <dgm:t>
        <a:bodyPr/>
        <a:lstStyle/>
        <a:p>
          <a:endParaRPr lang="ru-RU"/>
        </a:p>
      </dgm:t>
    </dgm:pt>
    <dgm:pt modelId="{9FC0F054-EE8C-4A6B-85D6-11D3F2D74E0C}" type="sibTrans" cxnId="{07C8E716-AB1B-4021-A009-F4F7E406EC8F}">
      <dgm:prSet/>
      <dgm:spPr/>
      <dgm:t>
        <a:bodyPr/>
        <a:lstStyle/>
        <a:p>
          <a:endParaRPr lang="ru-RU"/>
        </a:p>
      </dgm:t>
    </dgm:pt>
    <dgm:pt modelId="{1456F3E8-BDE2-4289-9924-BC746D2928C0}" type="pres">
      <dgm:prSet presAssocID="{03523BF3-6ACC-49F4-9147-12C9C319D898}" presName="linear" presStyleCnt="0">
        <dgm:presLayoutVars>
          <dgm:dir/>
          <dgm:animLvl val="lvl"/>
          <dgm:resizeHandles val="exact"/>
        </dgm:presLayoutVars>
      </dgm:prSet>
      <dgm:spPr/>
      <dgm:t>
        <a:bodyPr/>
        <a:lstStyle/>
        <a:p>
          <a:endParaRPr lang="ru-RU"/>
        </a:p>
      </dgm:t>
    </dgm:pt>
    <dgm:pt modelId="{16974297-AF42-4C90-9675-78A047E6DF25}" type="pres">
      <dgm:prSet presAssocID="{A6065B08-E885-4193-9579-43AFA3918624}" presName="parentLin" presStyleCnt="0"/>
      <dgm:spPr/>
    </dgm:pt>
    <dgm:pt modelId="{130C410E-49DC-4CB7-9CC2-1E5DAC8EE323}" type="pres">
      <dgm:prSet presAssocID="{A6065B08-E885-4193-9579-43AFA3918624}" presName="parentLeftMargin" presStyleLbl="node1" presStyleIdx="0" presStyleCnt="4"/>
      <dgm:spPr/>
      <dgm:t>
        <a:bodyPr/>
        <a:lstStyle/>
        <a:p>
          <a:endParaRPr lang="ru-RU"/>
        </a:p>
      </dgm:t>
    </dgm:pt>
    <dgm:pt modelId="{AC4D2746-980A-46EF-8C1C-FBA4B1AE2379}" type="pres">
      <dgm:prSet presAssocID="{A6065B08-E885-4193-9579-43AFA3918624}" presName="parentText" presStyleLbl="node1" presStyleIdx="0" presStyleCnt="4" custScaleX="120256" custScaleY="187221" custLinFactNeighborX="13304" custLinFactNeighborY="18969">
        <dgm:presLayoutVars>
          <dgm:chMax val="0"/>
          <dgm:bulletEnabled val="1"/>
        </dgm:presLayoutVars>
      </dgm:prSet>
      <dgm:spPr/>
      <dgm:t>
        <a:bodyPr/>
        <a:lstStyle/>
        <a:p>
          <a:endParaRPr lang="ru-RU"/>
        </a:p>
      </dgm:t>
    </dgm:pt>
    <dgm:pt modelId="{53AA1ED8-8BED-4494-A5E2-E5287C534634}" type="pres">
      <dgm:prSet presAssocID="{A6065B08-E885-4193-9579-43AFA3918624}" presName="negativeSpace" presStyleCnt="0"/>
      <dgm:spPr/>
    </dgm:pt>
    <dgm:pt modelId="{E5D87536-0F7D-448E-806F-0FB759EA656F}" type="pres">
      <dgm:prSet presAssocID="{A6065B08-E885-4193-9579-43AFA3918624}" presName="childText" presStyleLbl="conFgAcc1" presStyleIdx="0" presStyleCnt="4">
        <dgm:presLayoutVars>
          <dgm:bulletEnabled val="1"/>
        </dgm:presLayoutVars>
      </dgm:prSet>
      <dgm:spPr/>
    </dgm:pt>
    <dgm:pt modelId="{EC602FCD-D3E5-4C96-AED4-AC694EEFAD52}" type="pres">
      <dgm:prSet presAssocID="{9FC0F054-EE8C-4A6B-85D6-11D3F2D74E0C}" presName="spaceBetweenRectangles" presStyleCnt="0"/>
      <dgm:spPr/>
    </dgm:pt>
    <dgm:pt modelId="{3C216FFC-4226-4EB0-8626-F4399D924282}" type="pres">
      <dgm:prSet presAssocID="{21703E98-CE50-45D7-A0E9-F3C8827D7FC9}" presName="parentLin" presStyleCnt="0"/>
      <dgm:spPr/>
    </dgm:pt>
    <dgm:pt modelId="{34E8A67B-5CB1-4951-95E5-52D3CFD7A088}" type="pres">
      <dgm:prSet presAssocID="{21703E98-CE50-45D7-A0E9-F3C8827D7FC9}" presName="parentLeftMargin" presStyleLbl="node1" presStyleIdx="0" presStyleCnt="4"/>
      <dgm:spPr/>
      <dgm:t>
        <a:bodyPr/>
        <a:lstStyle/>
        <a:p>
          <a:endParaRPr lang="ru-RU"/>
        </a:p>
      </dgm:t>
    </dgm:pt>
    <dgm:pt modelId="{0E0933CA-A768-4B26-9086-C9CC0F4113FC}" type="pres">
      <dgm:prSet presAssocID="{21703E98-CE50-45D7-A0E9-F3C8827D7FC9}" presName="parentText" presStyleLbl="node1" presStyleIdx="1" presStyleCnt="4" custScaleX="120210" custScaleY="126388" custLinFactNeighborX="13287" custLinFactNeighborY="-2566">
        <dgm:presLayoutVars>
          <dgm:chMax val="0"/>
          <dgm:bulletEnabled val="1"/>
        </dgm:presLayoutVars>
      </dgm:prSet>
      <dgm:spPr/>
      <dgm:t>
        <a:bodyPr/>
        <a:lstStyle/>
        <a:p>
          <a:endParaRPr lang="ru-RU"/>
        </a:p>
      </dgm:t>
    </dgm:pt>
    <dgm:pt modelId="{B169A692-4174-4303-9817-BF6FB5C0F170}" type="pres">
      <dgm:prSet presAssocID="{21703E98-CE50-45D7-A0E9-F3C8827D7FC9}" presName="negativeSpace" presStyleCnt="0"/>
      <dgm:spPr/>
    </dgm:pt>
    <dgm:pt modelId="{EE0E666E-BA32-4B7F-B3A7-5DA81008C041}" type="pres">
      <dgm:prSet presAssocID="{21703E98-CE50-45D7-A0E9-F3C8827D7FC9}" presName="childText" presStyleLbl="conFgAcc1" presStyleIdx="1" presStyleCnt="4">
        <dgm:presLayoutVars>
          <dgm:bulletEnabled val="1"/>
        </dgm:presLayoutVars>
      </dgm:prSet>
      <dgm:spPr/>
    </dgm:pt>
    <dgm:pt modelId="{115B9A9F-C47C-496D-9A5B-CA0754C2B12B}" type="pres">
      <dgm:prSet presAssocID="{373DB8A7-62CC-4C64-8A1A-7459C5E52EB9}" presName="spaceBetweenRectangles" presStyleCnt="0"/>
      <dgm:spPr/>
    </dgm:pt>
    <dgm:pt modelId="{48C99C2C-AA0F-4FFD-99D8-50B54B5DE61A}" type="pres">
      <dgm:prSet presAssocID="{C080360F-972A-4C45-9E6B-2F0A70A1B802}" presName="parentLin" presStyleCnt="0"/>
      <dgm:spPr/>
    </dgm:pt>
    <dgm:pt modelId="{DB1CAFF6-0A9F-447C-8C30-1F859D0FFFF5}" type="pres">
      <dgm:prSet presAssocID="{C080360F-972A-4C45-9E6B-2F0A70A1B802}" presName="parentLeftMargin" presStyleLbl="node1" presStyleIdx="1" presStyleCnt="4"/>
      <dgm:spPr/>
      <dgm:t>
        <a:bodyPr/>
        <a:lstStyle/>
        <a:p>
          <a:endParaRPr lang="ru-RU"/>
        </a:p>
      </dgm:t>
    </dgm:pt>
    <dgm:pt modelId="{00110EFE-108D-4956-8D80-E647DD5797C1}" type="pres">
      <dgm:prSet presAssocID="{C080360F-972A-4C45-9E6B-2F0A70A1B802}" presName="parentText" presStyleLbl="node1" presStyleIdx="2" presStyleCnt="4" custScaleX="121501" custScaleY="121653" custLinFactNeighborX="6469" custLinFactNeighborY="-1080">
        <dgm:presLayoutVars>
          <dgm:chMax val="0"/>
          <dgm:bulletEnabled val="1"/>
        </dgm:presLayoutVars>
      </dgm:prSet>
      <dgm:spPr/>
      <dgm:t>
        <a:bodyPr/>
        <a:lstStyle/>
        <a:p>
          <a:endParaRPr lang="ru-RU"/>
        </a:p>
      </dgm:t>
    </dgm:pt>
    <dgm:pt modelId="{EDE4C764-10FB-40D2-9AFA-57618CDB4395}" type="pres">
      <dgm:prSet presAssocID="{C080360F-972A-4C45-9E6B-2F0A70A1B802}" presName="negativeSpace" presStyleCnt="0"/>
      <dgm:spPr/>
    </dgm:pt>
    <dgm:pt modelId="{EF1E1F7A-8D5F-442E-9620-AC80BB41519A}" type="pres">
      <dgm:prSet presAssocID="{C080360F-972A-4C45-9E6B-2F0A70A1B802}" presName="childText" presStyleLbl="conFgAcc1" presStyleIdx="2" presStyleCnt="4">
        <dgm:presLayoutVars>
          <dgm:bulletEnabled val="1"/>
        </dgm:presLayoutVars>
      </dgm:prSet>
      <dgm:spPr/>
    </dgm:pt>
    <dgm:pt modelId="{E32B0F26-A384-4655-8A84-5FD7E7423764}" type="pres">
      <dgm:prSet presAssocID="{ECD91B68-79B0-4C3C-BCB4-AAE73E0C410D}" presName="spaceBetweenRectangles" presStyleCnt="0"/>
      <dgm:spPr/>
    </dgm:pt>
    <dgm:pt modelId="{70F65D71-5D84-4C86-BC10-178E975064E0}" type="pres">
      <dgm:prSet presAssocID="{5B751DC1-4639-467B-8439-CE703BCBF99F}" presName="parentLin" presStyleCnt="0"/>
      <dgm:spPr/>
    </dgm:pt>
    <dgm:pt modelId="{8A65FE58-DBAC-42F4-BEA2-74C9BE4F1F0C}" type="pres">
      <dgm:prSet presAssocID="{5B751DC1-4639-467B-8439-CE703BCBF99F}" presName="parentLeftMargin" presStyleLbl="node1" presStyleIdx="2" presStyleCnt="4"/>
      <dgm:spPr/>
      <dgm:t>
        <a:bodyPr/>
        <a:lstStyle/>
        <a:p>
          <a:endParaRPr lang="ru-RU"/>
        </a:p>
      </dgm:t>
    </dgm:pt>
    <dgm:pt modelId="{92B0229A-C535-48A8-811F-97AABD845184}" type="pres">
      <dgm:prSet presAssocID="{5B751DC1-4639-467B-8439-CE703BCBF99F}" presName="parentText" presStyleLbl="node1" presStyleIdx="3" presStyleCnt="4" custScaleX="121723" custScaleY="119127" custLinFactNeighborX="3324" custLinFactNeighborY="-4184">
        <dgm:presLayoutVars>
          <dgm:chMax val="0"/>
          <dgm:bulletEnabled val="1"/>
        </dgm:presLayoutVars>
      </dgm:prSet>
      <dgm:spPr/>
      <dgm:t>
        <a:bodyPr/>
        <a:lstStyle/>
        <a:p>
          <a:endParaRPr lang="ru-RU"/>
        </a:p>
      </dgm:t>
    </dgm:pt>
    <dgm:pt modelId="{AF1CBC2F-6202-4DFB-82B0-E8E4693D996D}" type="pres">
      <dgm:prSet presAssocID="{5B751DC1-4639-467B-8439-CE703BCBF99F}" presName="negativeSpace" presStyleCnt="0"/>
      <dgm:spPr/>
    </dgm:pt>
    <dgm:pt modelId="{7B69E9A7-EE7A-42C6-8298-713E8C32C5FF}" type="pres">
      <dgm:prSet presAssocID="{5B751DC1-4639-467B-8439-CE703BCBF99F}" presName="childText" presStyleLbl="conFgAcc1" presStyleIdx="3" presStyleCnt="4">
        <dgm:presLayoutVars>
          <dgm:bulletEnabled val="1"/>
        </dgm:presLayoutVars>
      </dgm:prSet>
      <dgm:spPr/>
    </dgm:pt>
  </dgm:ptLst>
  <dgm:cxnLst>
    <dgm:cxn modelId="{B16E4ADD-0AFD-4616-9FCE-E5C42E9C1E53}" type="presOf" srcId="{5B751DC1-4639-467B-8439-CE703BCBF99F}" destId="{92B0229A-C535-48A8-811F-97AABD845184}" srcOrd="1" destOrd="0" presId="urn:microsoft.com/office/officeart/2005/8/layout/list1"/>
    <dgm:cxn modelId="{8FF1B7A1-816F-4F43-95B3-C808D9838D9A}" type="presOf" srcId="{21703E98-CE50-45D7-A0E9-F3C8827D7FC9}" destId="{0E0933CA-A768-4B26-9086-C9CC0F4113FC}" srcOrd="1" destOrd="0" presId="urn:microsoft.com/office/officeart/2005/8/layout/list1"/>
    <dgm:cxn modelId="{07C8E716-AB1B-4021-A009-F4F7E406EC8F}" srcId="{03523BF3-6ACC-49F4-9147-12C9C319D898}" destId="{A6065B08-E885-4193-9579-43AFA3918624}" srcOrd="0" destOrd="0" parTransId="{1451DDD4-81AF-4895-B7E2-28583BDB76A7}" sibTransId="{9FC0F054-EE8C-4A6B-85D6-11D3F2D74E0C}"/>
    <dgm:cxn modelId="{710634B2-80A0-47E2-A5CD-B7B0C5943B12}" srcId="{03523BF3-6ACC-49F4-9147-12C9C319D898}" destId="{21703E98-CE50-45D7-A0E9-F3C8827D7FC9}" srcOrd="1" destOrd="0" parTransId="{2B5AABC0-13C4-4209-96D2-C6F38CC690FD}" sibTransId="{373DB8A7-62CC-4C64-8A1A-7459C5E52EB9}"/>
    <dgm:cxn modelId="{33A3D56E-8C2D-41D8-9211-FAA221056FD1}" type="presOf" srcId="{21703E98-CE50-45D7-A0E9-F3C8827D7FC9}" destId="{34E8A67B-5CB1-4951-95E5-52D3CFD7A088}" srcOrd="0" destOrd="0" presId="urn:microsoft.com/office/officeart/2005/8/layout/list1"/>
    <dgm:cxn modelId="{2E8391F1-4E8B-4F70-80CF-955730CD468C}" type="presOf" srcId="{C080360F-972A-4C45-9E6B-2F0A70A1B802}" destId="{DB1CAFF6-0A9F-447C-8C30-1F859D0FFFF5}" srcOrd="0" destOrd="0" presId="urn:microsoft.com/office/officeart/2005/8/layout/list1"/>
    <dgm:cxn modelId="{4FA44563-067B-4F1B-9E26-0FD26FB71AEA}" srcId="{03523BF3-6ACC-49F4-9147-12C9C319D898}" destId="{5B751DC1-4639-467B-8439-CE703BCBF99F}" srcOrd="3" destOrd="0" parTransId="{B1E1E4E9-EFE0-4468-8AE7-458425D6A85B}" sibTransId="{4152FC9E-C4AB-40DF-AB24-CD18422AEF19}"/>
    <dgm:cxn modelId="{67A1348D-B790-4A5B-B00A-668D226A832A}" type="presOf" srcId="{03523BF3-6ACC-49F4-9147-12C9C319D898}" destId="{1456F3E8-BDE2-4289-9924-BC746D2928C0}" srcOrd="0" destOrd="0" presId="urn:microsoft.com/office/officeart/2005/8/layout/list1"/>
    <dgm:cxn modelId="{D8B8A211-8A96-43B2-9D3D-24B4EF8A03F6}" srcId="{03523BF3-6ACC-49F4-9147-12C9C319D898}" destId="{C080360F-972A-4C45-9E6B-2F0A70A1B802}" srcOrd="2" destOrd="0" parTransId="{FF23100F-481D-4214-8C28-C71C61CAFF3B}" sibTransId="{ECD91B68-79B0-4C3C-BCB4-AAE73E0C410D}"/>
    <dgm:cxn modelId="{C399A979-668C-486B-9935-02D7AB9A4CD9}" type="presOf" srcId="{A6065B08-E885-4193-9579-43AFA3918624}" destId="{130C410E-49DC-4CB7-9CC2-1E5DAC8EE323}" srcOrd="0" destOrd="0" presId="urn:microsoft.com/office/officeart/2005/8/layout/list1"/>
    <dgm:cxn modelId="{7C4F969C-7C70-4AAB-8087-D932D254CE97}" type="presOf" srcId="{A6065B08-E885-4193-9579-43AFA3918624}" destId="{AC4D2746-980A-46EF-8C1C-FBA4B1AE2379}" srcOrd="1" destOrd="0" presId="urn:microsoft.com/office/officeart/2005/8/layout/list1"/>
    <dgm:cxn modelId="{44B3CC3E-31A8-4ECB-974C-49899E9B7873}" type="presOf" srcId="{C080360F-972A-4C45-9E6B-2F0A70A1B802}" destId="{00110EFE-108D-4956-8D80-E647DD5797C1}" srcOrd="1" destOrd="0" presId="urn:microsoft.com/office/officeart/2005/8/layout/list1"/>
    <dgm:cxn modelId="{602C5FB2-ACFD-49F0-B96E-6745D5B9BE6E}" type="presOf" srcId="{5B751DC1-4639-467B-8439-CE703BCBF99F}" destId="{8A65FE58-DBAC-42F4-BEA2-74C9BE4F1F0C}" srcOrd="0" destOrd="0" presId="urn:microsoft.com/office/officeart/2005/8/layout/list1"/>
    <dgm:cxn modelId="{0460BC1F-D641-4787-A039-4E420EA258E8}" type="presParOf" srcId="{1456F3E8-BDE2-4289-9924-BC746D2928C0}" destId="{16974297-AF42-4C90-9675-78A047E6DF25}" srcOrd="0" destOrd="0" presId="urn:microsoft.com/office/officeart/2005/8/layout/list1"/>
    <dgm:cxn modelId="{14FCA748-A6A1-45AC-8F42-937366225F7A}" type="presParOf" srcId="{16974297-AF42-4C90-9675-78A047E6DF25}" destId="{130C410E-49DC-4CB7-9CC2-1E5DAC8EE323}" srcOrd="0" destOrd="0" presId="urn:microsoft.com/office/officeart/2005/8/layout/list1"/>
    <dgm:cxn modelId="{91EC4505-509D-4761-B785-9DFBEB26823A}" type="presParOf" srcId="{16974297-AF42-4C90-9675-78A047E6DF25}" destId="{AC4D2746-980A-46EF-8C1C-FBA4B1AE2379}" srcOrd="1" destOrd="0" presId="urn:microsoft.com/office/officeart/2005/8/layout/list1"/>
    <dgm:cxn modelId="{5A06BD9F-4CE6-4589-9814-F5A1864D0E19}" type="presParOf" srcId="{1456F3E8-BDE2-4289-9924-BC746D2928C0}" destId="{53AA1ED8-8BED-4494-A5E2-E5287C534634}" srcOrd="1" destOrd="0" presId="urn:microsoft.com/office/officeart/2005/8/layout/list1"/>
    <dgm:cxn modelId="{F5A6AA89-FD0E-4EC1-984B-9B9D037CF2B2}" type="presParOf" srcId="{1456F3E8-BDE2-4289-9924-BC746D2928C0}" destId="{E5D87536-0F7D-448E-806F-0FB759EA656F}" srcOrd="2" destOrd="0" presId="urn:microsoft.com/office/officeart/2005/8/layout/list1"/>
    <dgm:cxn modelId="{201B0A59-4A96-48B7-A853-B1A4ADF7F455}" type="presParOf" srcId="{1456F3E8-BDE2-4289-9924-BC746D2928C0}" destId="{EC602FCD-D3E5-4C96-AED4-AC694EEFAD52}" srcOrd="3" destOrd="0" presId="urn:microsoft.com/office/officeart/2005/8/layout/list1"/>
    <dgm:cxn modelId="{5BC09762-1428-4908-8DD0-E8B2D5B2348F}" type="presParOf" srcId="{1456F3E8-BDE2-4289-9924-BC746D2928C0}" destId="{3C216FFC-4226-4EB0-8626-F4399D924282}" srcOrd="4" destOrd="0" presId="urn:microsoft.com/office/officeart/2005/8/layout/list1"/>
    <dgm:cxn modelId="{0F2CB60C-9DC3-4A1B-8219-1E7408337978}" type="presParOf" srcId="{3C216FFC-4226-4EB0-8626-F4399D924282}" destId="{34E8A67B-5CB1-4951-95E5-52D3CFD7A088}" srcOrd="0" destOrd="0" presId="urn:microsoft.com/office/officeart/2005/8/layout/list1"/>
    <dgm:cxn modelId="{E357A622-C8FA-4DEC-A794-E18541B06369}" type="presParOf" srcId="{3C216FFC-4226-4EB0-8626-F4399D924282}" destId="{0E0933CA-A768-4B26-9086-C9CC0F4113FC}" srcOrd="1" destOrd="0" presId="urn:microsoft.com/office/officeart/2005/8/layout/list1"/>
    <dgm:cxn modelId="{8ED1F405-0576-4B46-9983-1837DB830225}" type="presParOf" srcId="{1456F3E8-BDE2-4289-9924-BC746D2928C0}" destId="{B169A692-4174-4303-9817-BF6FB5C0F170}" srcOrd="5" destOrd="0" presId="urn:microsoft.com/office/officeart/2005/8/layout/list1"/>
    <dgm:cxn modelId="{5E943650-4DA5-4BF9-8447-EC2875FAF07F}" type="presParOf" srcId="{1456F3E8-BDE2-4289-9924-BC746D2928C0}" destId="{EE0E666E-BA32-4B7F-B3A7-5DA81008C041}" srcOrd="6" destOrd="0" presId="urn:microsoft.com/office/officeart/2005/8/layout/list1"/>
    <dgm:cxn modelId="{CF8296DA-5EE4-43BE-9FB3-20F1F09B95E6}" type="presParOf" srcId="{1456F3E8-BDE2-4289-9924-BC746D2928C0}" destId="{115B9A9F-C47C-496D-9A5B-CA0754C2B12B}" srcOrd="7" destOrd="0" presId="urn:microsoft.com/office/officeart/2005/8/layout/list1"/>
    <dgm:cxn modelId="{14E79B51-AB30-4332-B4C1-9AE1815C4D01}" type="presParOf" srcId="{1456F3E8-BDE2-4289-9924-BC746D2928C0}" destId="{48C99C2C-AA0F-4FFD-99D8-50B54B5DE61A}" srcOrd="8" destOrd="0" presId="urn:microsoft.com/office/officeart/2005/8/layout/list1"/>
    <dgm:cxn modelId="{327D1DD7-A377-46ED-A55D-48B3DC08D440}" type="presParOf" srcId="{48C99C2C-AA0F-4FFD-99D8-50B54B5DE61A}" destId="{DB1CAFF6-0A9F-447C-8C30-1F859D0FFFF5}" srcOrd="0" destOrd="0" presId="urn:microsoft.com/office/officeart/2005/8/layout/list1"/>
    <dgm:cxn modelId="{481D70B5-38DF-4AAD-80B3-4DEC94B82068}" type="presParOf" srcId="{48C99C2C-AA0F-4FFD-99D8-50B54B5DE61A}" destId="{00110EFE-108D-4956-8D80-E647DD5797C1}" srcOrd="1" destOrd="0" presId="urn:microsoft.com/office/officeart/2005/8/layout/list1"/>
    <dgm:cxn modelId="{023012BE-383C-49B3-981A-D065703977EC}" type="presParOf" srcId="{1456F3E8-BDE2-4289-9924-BC746D2928C0}" destId="{EDE4C764-10FB-40D2-9AFA-57618CDB4395}" srcOrd="9" destOrd="0" presId="urn:microsoft.com/office/officeart/2005/8/layout/list1"/>
    <dgm:cxn modelId="{C018D249-2A84-4EDC-9A31-68B35ECC6461}" type="presParOf" srcId="{1456F3E8-BDE2-4289-9924-BC746D2928C0}" destId="{EF1E1F7A-8D5F-442E-9620-AC80BB41519A}" srcOrd="10" destOrd="0" presId="urn:microsoft.com/office/officeart/2005/8/layout/list1"/>
    <dgm:cxn modelId="{DDE4FC58-20A6-48C1-8914-611BF30EF073}" type="presParOf" srcId="{1456F3E8-BDE2-4289-9924-BC746D2928C0}" destId="{E32B0F26-A384-4655-8A84-5FD7E7423764}" srcOrd="11" destOrd="0" presId="urn:microsoft.com/office/officeart/2005/8/layout/list1"/>
    <dgm:cxn modelId="{6955C2C4-C90E-4E87-9508-FC0A8E5CE1B6}" type="presParOf" srcId="{1456F3E8-BDE2-4289-9924-BC746D2928C0}" destId="{70F65D71-5D84-4C86-BC10-178E975064E0}" srcOrd="12" destOrd="0" presId="urn:microsoft.com/office/officeart/2005/8/layout/list1"/>
    <dgm:cxn modelId="{B9051D7F-0ED9-428E-A1D9-1A63665958DC}" type="presParOf" srcId="{70F65D71-5D84-4C86-BC10-178E975064E0}" destId="{8A65FE58-DBAC-42F4-BEA2-74C9BE4F1F0C}" srcOrd="0" destOrd="0" presId="urn:microsoft.com/office/officeart/2005/8/layout/list1"/>
    <dgm:cxn modelId="{F1225795-4239-481A-A783-372F9AA4F98E}" type="presParOf" srcId="{70F65D71-5D84-4C86-BC10-178E975064E0}" destId="{92B0229A-C535-48A8-811F-97AABD845184}" srcOrd="1" destOrd="0" presId="urn:microsoft.com/office/officeart/2005/8/layout/list1"/>
    <dgm:cxn modelId="{C1E14FC8-0800-496A-A49C-E001B04BBBDF}" type="presParOf" srcId="{1456F3E8-BDE2-4289-9924-BC746D2928C0}" destId="{AF1CBC2F-6202-4DFB-82B0-E8E4693D996D}" srcOrd="13" destOrd="0" presId="urn:microsoft.com/office/officeart/2005/8/layout/list1"/>
    <dgm:cxn modelId="{117A19F3-CAE9-4BD5-882D-5D925D96E02C}" type="presParOf" srcId="{1456F3E8-BDE2-4289-9924-BC746D2928C0}" destId="{7B69E9A7-EE7A-42C6-8298-713E8C32C5F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87536-0F7D-448E-806F-0FB759EA656F}">
      <dsp:nvSpPr>
        <dsp:cNvPr id="0" name=""/>
        <dsp:cNvSpPr/>
      </dsp:nvSpPr>
      <dsp:spPr>
        <a:xfrm>
          <a:off x="0" y="991067"/>
          <a:ext cx="11616743"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4D2746-980A-46EF-8C1C-FBA4B1AE2379}">
      <dsp:nvSpPr>
        <dsp:cNvPr id="0" name=""/>
        <dsp:cNvSpPr/>
      </dsp:nvSpPr>
      <dsp:spPr>
        <a:xfrm>
          <a:off x="658111" y="188183"/>
          <a:ext cx="9778881" cy="1271155"/>
        </a:xfrm>
        <a:prstGeom prst="round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307360" tIns="0" rIns="307360" bIns="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066800">
            <a:lnSpc>
              <a:spcPct val="90000"/>
            </a:lnSpc>
            <a:spcBef>
              <a:spcPct val="0"/>
            </a:spcBef>
            <a:spcAft>
              <a:spcPct val="35000"/>
            </a:spcAft>
          </a:pPr>
          <a:r>
            <a:rPr lang="ru-RU" sz="2400" b="1" u="sng"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Способности управлять отношениями </a:t>
          </a:r>
        </a:p>
        <a:p>
          <a:pPr lvl="0" algn="ctr" defTabSz="1066800">
            <a:lnSpc>
              <a:spcPct val="90000"/>
            </a:lnSpc>
            <a:spcBef>
              <a:spcPct val="0"/>
            </a:spcBef>
            <a:spcAft>
              <a:spcPct val="35000"/>
            </a:spcAft>
          </a:pPr>
          <a:r>
            <a:rPr lang="ru-RU" sz="2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(способность к сотрудничеству, умение поддерживать, развивать, укреплять контакты).</a:t>
          </a:r>
          <a:endParaRPr lang="ru-RU" sz="24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dsp:txBody>
      <dsp:txXfrm>
        <a:off x="720164" y="250236"/>
        <a:ext cx="9654775" cy="1147049"/>
      </dsp:txXfrm>
    </dsp:sp>
    <dsp:sp modelId="{EE0E666E-BA32-4B7F-B3A7-5DA81008C041}">
      <dsp:nvSpPr>
        <dsp:cNvPr id="0" name=""/>
        <dsp:cNvSpPr/>
      </dsp:nvSpPr>
      <dsp:spPr>
        <a:xfrm>
          <a:off x="0" y="2213511"/>
          <a:ext cx="11616743"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0933CA-A768-4B26-9086-C9CC0F4113FC}">
      <dsp:nvSpPr>
        <dsp:cNvPr id="0" name=""/>
        <dsp:cNvSpPr/>
      </dsp:nvSpPr>
      <dsp:spPr>
        <a:xfrm>
          <a:off x="658012" y="1677445"/>
          <a:ext cx="9775140" cy="858123"/>
        </a:xfrm>
        <a:prstGeom prst="round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307360" tIns="0" rIns="307360" bIns="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066800">
            <a:lnSpc>
              <a:spcPct val="90000"/>
            </a:lnSpc>
            <a:spcBef>
              <a:spcPct val="0"/>
            </a:spcBef>
            <a:spcAft>
              <a:spcPct val="35000"/>
            </a:spcAft>
          </a:pPr>
          <a:r>
            <a:rPr lang="ru-RU" sz="2400" b="1" u="sng"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Социальной чуткости  </a:t>
          </a:r>
        </a:p>
        <a:p>
          <a:pPr lvl="0" algn="ctr" defTabSz="1066800">
            <a:lnSpc>
              <a:spcPct val="90000"/>
            </a:lnSpc>
            <a:spcBef>
              <a:spcPct val="0"/>
            </a:spcBef>
            <a:spcAft>
              <a:spcPct val="35000"/>
            </a:spcAft>
          </a:pPr>
          <a:r>
            <a:rPr lang="ru-RU" sz="2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(умение устанавливать контакты с разными людьми)</a:t>
          </a:r>
          <a:endParaRPr lang="ru-RU" sz="24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699902" y="1719335"/>
        <a:ext cx="9691360" cy="774343"/>
      </dsp:txXfrm>
    </dsp:sp>
    <dsp:sp modelId="{EF1E1F7A-8D5F-442E-9620-AC80BB41519A}">
      <dsp:nvSpPr>
        <dsp:cNvPr id="0" name=""/>
        <dsp:cNvSpPr/>
      </dsp:nvSpPr>
      <dsp:spPr>
        <a:xfrm>
          <a:off x="0" y="3403806"/>
          <a:ext cx="11616743"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110EFE-108D-4956-8D80-E647DD5797C1}">
      <dsp:nvSpPr>
        <dsp:cNvPr id="0" name=""/>
        <dsp:cNvSpPr/>
      </dsp:nvSpPr>
      <dsp:spPr>
        <a:xfrm>
          <a:off x="618411" y="2909978"/>
          <a:ext cx="9880121" cy="825975"/>
        </a:xfrm>
        <a:prstGeom prst="round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307360" tIns="0" rIns="307360" bIns="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066800">
            <a:lnSpc>
              <a:spcPct val="90000"/>
            </a:lnSpc>
            <a:spcBef>
              <a:spcPct val="0"/>
            </a:spcBef>
            <a:spcAft>
              <a:spcPct val="35000"/>
            </a:spcAft>
          </a:pPr>
          <a:r>
            <a:rPr lang="ru-RU" sz="2400" b="1" u="sng"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«Умных» эмоций </a:t>
          </a:r>
        </a:p>
        <a:p>
          <a:pPr lvl="0" algn="ctr" defTabSz="1066800">
            <a:lnSpc>
              <a:spcPct val="90000"/>
            </a:lnSpc>
            <a:spcBef>
              <a:spcPct val="0"/>
            </a:spcBef>
            <a:spcAft>
              <a:spcPct val="35000"/>
            </a:spcAft>
          </a:pPr>
          <a:r>
            <a:rPr lang="ru-RU" sz="2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(способность совладать со своими чувствами, желаниями)</a:t>
          </a:r>
          <a:endParaRPr lang="ru-RU" sz="24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dsp:txBody>
      <dsp:txXfrm>
        <a:off x="658732" y="2950299"/>
        <a:ext cx="9799479" cy="745333"/>
      </dsp:txXfrm>
    </dsp:sp>
    <dsp:sp modelId="{7B69E9A7-EE7A-42C6-8298-713E8C32C5FF}">
      <dsp:nvSpPr>
        <dsp:cNvPr id="0" name=""/>
        <dsp:cNvSpPr/>
      </dsp:nvSpPr>
      <dsp:spPr>
        <a:xfrm>
          <a:off x="0" y="4576951"/>
          <a:ext cx="11616743"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B0229A-C535-48A8-811F-97AABD845184}">
      <dsp:nvSpPr>
        <dsp:cNvPr id="0" name=""/>
        <dsp:cNvSpPr/>
      </dsp:nvSpPr>
      <dsp:spPr>
        <a:xfrm>
          <a:off x="600144" y="4079198"/>
          <a:ext cx="9898173" cy="8088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360" tIns="0" rIns="307360" bIns="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022350">
            <a:lnSpc>
              <a:spcPct val="90000"/>
            </a:lnSpc>
            <a:spcBef>
              <a:spcPct val="0"/>
            </a:spcBef>
            <a:spcAft>
              <a:spcPct val="35000"/>
            </a:spcAft>
          </a:pPr>
          <a:r>
            <a:rPr lang="ru-RU" sz="2300" b="1" u="sng"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Самосознания </a:t>
          </a:r>
        </a:p>
        <a:p>
          <a:pPr lvl="0" algn="ctr" defTabSz="1022350">
            <a:lnSpc>
              <a:spcPct val="90000"/>
            </a:lnSpc>
            <a:spcBef>
              <a:spcPct val="0"/>
            </a:spcBef>
            <a:spcAft>
              <a:spcPct val="35000"/>
            </a:spcAft>
          </a:pPr>
          <a:r>
            <a:rPr lang="ru-RU" sz="23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(способность распознавать собственные чувства)</a:t>
          </a:r>
          <a:endParaRPr lang="ru-RU" sz="23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dsp:txBody>
      <dsp:txXfrm>
        <a:off x="639628" y="4118682"/>
        <a:ext cx="9819205" cy="72985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Управление созданием личностно-развивающей образовательной сред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30926"/>
            <a:ext cx="2014603" cy="650256"/>
          </a:xfrm>
          <a:prstGeom prst="rect">
            <a:avLst/>
          </a:prstGeom>
        </p:spPr>
      </p:pic>
      <p:pic>
        <p:nvPicPr>
          <p:cNvPr id="3" name="Рисунок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185352"/>
            <a:ext cx="1000150" cy="741405"/>
          </a:xfrm>
          <a:prstGeom prst="rect">
            <a:avLst/>
          </a:prstGeom>
        </p:spPr>
      </p:pic>
      <p:cxnSp>
        <p:nvCxnSpPr>
          <p:cNvPr id="7" name="Прямая соединительная линия 6"/>
          <p:cNvCxnSpPr/>
          <p:nvPr userDrawn="1"/>
        </p:nvCxnSpPr>
        <p:spPr>
          <a:xfrm>
            <a:off x="2886344"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userDrawn="1"/>
        </p:nvCxnSpPr>
        <p:spPr>
          <a:xfrm>
            <a:off x="6068085"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p:cNvCxnSpPr/>
          <p:nvPr userDrawn="1"/>
        </p:nvCxnSpPr>
        <p:spPr>
          <a:xfrm>
            <a:off x="10143834" y="281519"/>
            <a:ext cx="0" cy="549070"/>
          </a:xfrm>
          <a:prstGeom prst="line">
            <a:avLst/>
          </a:prstGeom>
        </p:spPr>
        <p:style>
          <a:lnRef idx="1">
            <a:schemeClr val="dk1"/>
          </a:lnRef>
          <a:fillRef idx="0">
            <a:schemeClr val="dk1"/>
          </a:fillRef>
          <a:effectRef idx="0">
            <a:schemeClr val="dk1"/>
          </a:effectRef>
          <a:fontRef idx="minor">
            <a:schemeClr val="tx1"/>
          </a:fontRef>
        </p:style>
      </p:cxnSp>
      <p:sp>
        <p:nvSpPr>
          <p:cNvPr id="10" name="Прямоугольник 9"/>
          <p:cNvSpPr/>
          <p:nvPr userDrawn="1"/>
        </p:nvSpPr>
        <p:spPr>
          <a:xfrm>
            <a:off x="3186650" y="325222"/>
            <a:ext cx="2581129" cy="461665"/>
          </a:xfrm>
          <a:prstGeom prst="rect">
            <a:avLst/>
          </a:prstGeom>
        </p:spPr>
        <p:txBody>
          <a:bodyPr wrap="square">
            <a:spAutoFit/>
          </a:bodyPr>
          <a:lstStyle/>
          <a:p>
            <a:r>
              <a:rPr lang="ru-RU" sz="1200" dirty="0">
                <a:latin typeface="Verdana" panose="020B0604030504040204" pitchFamily="34" charset="0"/>
              </a:rPr>
              <a:t>ПРОГРАММА ПО РАЗВИТИЮ </a:t>
            </a:r>
          </a:p>
          <a:p>
            <a:r>
              <a:rPr lang="ru-RU" sz="1200" dirty="0">
                <a:latin typeface="Verdana" panose="020B0604030504040204" pitchFamily="34" charset="0"/>
              </a:rPr>
              <a:t>ЛИЧНОСТНОГО ПОТЕНЦИАЛА</a:t>
            </a:r>
          </a:p>
        </p:txBody>
      </p:sp>
      <p:sp>
        <p:nvSpPr>
          <p:cNvPr id="11" name="Прямоугольник 10"/>
          <p:cNvSpPr/>
          <p:nvPr userDrawn="1"/>
        </p:nvSpPr>
        <p:spPr>
          <a:xfrm>
            <a:off x="6368391" y="325222"/>
            <a:ext cx="3475137" cy="461665"/>
          </a:xfrm>
          <a:prstGeom prst="rect">
            <a:avLst/>
          </a:prstGeom>
        </p:spPr>
        <p:txBody>
          <a:bodyPr wrap="square">
            <a:spAutoFit/>
          </a:bodyPr>
          <a:lstStyle/>
          <a:p>
            <a:r>
              <a:rPr lang="ru-RU" sz="1200" dirty="0">
                <a:latin typeface="Verdana" panose="020B0604030504040204" pitchFamily="34" charset="0"/>
              </a:rPr>
              <a:t>ППК «Управление созданием личностно-</a:t>
            </a:r>
          </a:p>
          <a:p>
            <a:r>
              <a:rPr lang="ru-RU" sz="1200" dirty="0">
                <a:latin typeface="Verdana" panose="020B0604030504040204" pitchFamily="34" charset="0"/>
              </a:rPr>
              <a:t>развивающей образовательной среды» </a:t>
            </a:r>
          </a:p>
        </p:txBody>
      </p:sp>
    </p:spTree>
    <p:extLst>
      <p:ext uri="{BB962C8B-B14F-4D97-AF65-F5344CB8AC3E}">
        <p14:creationId xmlns:p14="http://schemas.microsoft.com/office/powerpoint/2010/main" val="1853129257"/>
      </p:ext>
    </p:extLst>
  </p:cSld>
  <p:clrMapOvr>
    <a:masterClrMapping/>
  </p:clrMapOvr>
  <p:extLst>
    <p:ext uri="{DCECCB84-F9BA-43D5-87BE-67443E8EF086}">
      <p15:sldGuideLst xmlns="" xmlns:p15="http://schemas.microsoft.com/office/powerpoint/2012/main">
        <p15:guide id="1" orient="horz" pos="818" userDrawn="1">
          <p15:clr>
            <a:srgbClr val="FBAE40"/>
          </p15:clr>
        </p15:guide>
        <p15:guide id="2" pos="491" userDrawn="1">
          <p15:clr>
            <a:srgbClr val="FBAE40"/>
          </p15:clr>
        </p15:guide>
        <p15:guide id="3" orient="horz" pos="3897" userDrawn="1">
          <p15:clr>
            <a:srgbClr val="FBAE40"/>
          </p15:clr>
        </p15:guide>
        <p15:guide id="4" pos="1553" userDrawn="1">
          <p15:clr>
            <a:srgbClr val="FBAE40"/>
          </p15:clr>
        </p15:guide>
        <p15:guide id="5" pos="1629" userDrawn="1">
          <p15:clr>
            <a:srgbClr val="FBAE40"/>
          </p15:clr>
        </p15:guide>
        <p15:guide id="6" pos="2686" userDrawn="1">
          <p15:clr>
            <a:srgbClr val="FBAE40"/>
          </p15:clr>
        </p15:guide>
        <p15:guide id="7" pos="2757" userDrawn="1">
          <p15:clr>
            <a:srgbClr val="FBAE40"/>
          </p15:clr>
        </p15:guide>
        <p15:guide id="8" pos="3820" userDrawn="1">
          <p15:clr>
            <a:srgbClr val="FBAE40"/>
          </p15:clr>
        </p15:guide>
        <p15:guide id="9" pos="3908" userDrawn="1">
          <p15:clr>
            <a:srgbClr val="FBAE40"/>
          </p15:clr>
        </p15:guide>
        <p15:guide id="10" pos="4948" userDrawn="1">
          <p15:clr>
            <a:srgbClr val="FBAE40"/>
          </p15:clr>
        </p15:guide>
        <p15:guide id="11" pos="5019" userDrawn="1">
          <p15:clr>
            <a:srgbClr val="FBAE40"/>
          </p15:clr>
        </p15:guide>
        <p15:guide id="12" pos="6076" userDrawn="1">
          <p15:clr>
            <a:srgbClr val="FBAE40"/>
          </p15:clr>
        </p15:guide>
        <p15:guide id="13" pos="6147" userDrawn="1">
          <p15:clr>
            <a:srgbClr val="FBAE40"/>
          </p15:clr>
        </p15:guide>
        <p15:guide id="14" pos="720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Педогогич команд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2DA3DEF-316A-334A-AF3E-6F9B4C2F2A82}"/>
              </a:ext>
            </a:extLst>
          </p:cNvPr>
          <p:cNvPicPr>
            <a:picLocks noChangeAspect="1"/>
          </p:cNvPicPr>
          <p:nvPr userDrawn="1"/>
        </p:nvPicPr>
        <p:blipFill rotWithShape="1">
          <a:blip r:embed="rId2"/>
          <a:srcRect r="11571"/>
          <a:stretch/>
        </p:blipFill>
        <p:spPr>
          <a:xfrm>
            <a:off x="2113613" y="0"/>
            <a:ext cx="10092564" cy="6858000"/>
          </a:xfrm>
          <a:prstGeom prst="rect">
            <a:avLst/>
          </a:prstGeom>
        </p:spPr>
      </p:pic>
      <p:cxnSp>
        <p:nvCxnSpPr>
          <p:cNvPr id="4" name="Прямая соединительная линия 3"/>
          <p:cNvCxnSpPr/>
          <p:nvPr userDrawn="1"/>
        </p:nvCxnSpPr>
        <p:spPr>
          <a:xfrm>
            <a:off x="594516" y="4940903"/>
            <a:ext cx="1124296" cy="0"/>
          </a:xfrm>
          <a:prstGeom prst="line">
            <a:avLst/>
          </a:prstGeom>
        </p:spPr>
        <p:style>
          <a:lnRef idx="1">
            <a:schemeClr val="dk1"/>
          </a:lnRef>
          <a:fillRef idx="0">
            <a:schemeClr val="dk1"/>
          </a:fillRef>
          <a:effectRef idx="0">
            <a:schemeClr val="dk1"/>
          </a:effectRef>
          <a:fontRef idx="minor">
            <a:schemeClr val="tx1"/>
          </a:fontRef>
        </p:style>
      </p:cxnSp>
      <p:sp>
        <p:nvSpPr>
          <p:cNvPr id="6" name="Прямоугольник 5"/>
          <p:cNvSpPr/>
          <p:nvPr userDrawn="1"/>
        </p:nvSpPr>
        <p:spPr>
          <a:xfrm>
            <a:off x="520088" y="1728756"/>
            <a:ext cx="1455695" cy="707886"/>
          </a:xfrm>
          <a:prstGeom prst="rect">
            <a:avLst/>
          </a:prstGeom>
        </p:spPr>
        <p:txBody>
          <a:bodyPr wrap="square">
            <a:spAutoFit/>
          </a:bodyPr>
          <a:lstStyle/>
          <a:p>
            <a:r>
              <a:rPr lang="ru-RU" sz="1000" dirty="0">
                <a:latin typeface="Verdana" panose="020B0604030504040204" pitchFamily="34" charset="0"/>
              </a:rPr>
              <a:t>ПРОГРАММА                    ПО РАЗВИТИЮ </a:t>
            </a:r>
          </a:p>
          <a:p>
            <a:r>
              <a:rPr lang="ru-RU" sz="1000" dirty="0">
                <a:latin typeface="Verdana" panose="020B0604030504040204" pitchFamily="34" charset="0"/>
              </a:rPr>
              <a:t>ЛИЧНОСТНОГО ПОТЕНЦИАЛА</a:t>
            </a:r>
          </a:p>
        </p:txBody>
      </p:sp>
      <p:sp>
        <p:nvSpPr>
          <p:cNvPr id="7" name="Прямоугольник 6"/>
          <p:cNvSpPr/>
          <p:nvPr userDrawn="1"/>
        </p:nvSpPr>
        <p:spPr>
          <a:xfrm>
            <a:off x="520088" y="2813488"/>
            <a:ext cx="1759816" cy="1938992"/>
          </a:xfrm>
          <a:prstGeom prst="rect">
            <a:avLst/>
          </a:prstGeom>
        </p:spPr>
        <p:txBody>
          <a:bodyPr wrap="square">
            <a:spAutoFit/>
          </a:bodyPr>
          <a:lstStyle/>
          <a:p>
            <a:r>
              <a:rPr lang="ru-RU" sz="1000" b="0" i="0" kern="1200" dirty="0">
                <a:solidFill>
                  <a:schemeClr val="tx1"/>
                </a:solidFill>
                <a:effectLst/>
                <a:latin typeface="Verdana" panose="020B0604030504040204" pitchFamily="34" charset="0"/>
                <a:ea typeface="+mn-ea"/>
                <a:cs typeface="+mn-cs"/>
              </a:rPr>
              <a:t>ППК «Развитие личностного потенциала в системе взаимодействия ключевых участников образовательных отношений: методология и технология обучения педагогических команд образовательных организаций»</a:t>
            </a:r>
            <a:endParaRPr lang="ru-RU" sz="1000" dirty="0">
              <a:latin typeface="Verdana" panose="020B0604030504040204" pitchFamily="34" charset="0"/>
            </a:endParaRPr>
          </a:p>
        </p:txBody>
      </p:sp>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5129327"/>
            <a:ext cx="1124296" cy="833434"/>
          </a:xfrm>
          <a:prstGeom prst="rect">
            <a:avLst/>
          </a:prstGeom>
        </p:spPr>
      </p:pic>
      <p:pic>
        <p:nvPicPr>
          <p:cNvPr id="10" name="Рисунок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1435" y="701654"/>
            <a:ext cx="2014603" cy="650256"/>
          </a:xfrm>
          <a:prstGeom prst="rect">
            <a:avLst/>
          </a:prstGeom>
        </p:spPr>
      </p:pic>
      <p:cxnSp>
        <p:nvCxnSpPr>
          <p:cNvPr id="11" name="Прямая соединительная линия 10"/>
          <p:cNvCxnSpPr/>
          <p:nvPr userDrawn="1"/>
        </p:nvCxnSpPr>
        <p:spPr>
          <a:xfrm>
            <a:off x="594516" y="2625065"/>
            <a:ext cx="1124296" cy="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594516" y="1540333"/>
            <a:ext cx="112429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830198"/>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Методология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30926"/>
            <a:ext cx="2014603" cy="650256"/>
          </a:xfrm>
          <a:prstGeom prst="rect">
            <a:avLst/>
          </a:prstGeom>
        </p:spPr>
      </p:pic>
      <p:pic>
        <p:nvPicPr>
          <p:cNvPr id="3" name="Рисунок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185352"/>
            <a:ext cx="1000150" cy="741405"/>
          </a:xfrm>
          <a:prstGeom prst="rect">
            <a:avLst/>
          </a:prstGeom>
        </p:spPr>
      </p:pic>
      <p:cxnSp>
        <p:nvCxnSpPr>
          <p:cNvPr id="7" name="Прямая соединительная линия 6"/>
          <p:cNvCxnSpPr/>
          <p:nvPr userDrawn="1"/>
        </p:nvCxnSpPr>
        <p:spPr>
          <a:xfrm>
            <a:off x="2758349"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userDrawn="1"/>
        </p:nvCxnSpPr>
        <p:spPr>
          <a:xfrm>
            <a:off x="5403801"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p:cNvCxnSpPr/>
          <p:nvPr userDrawn="1"/>
        </p:nvCxnSpPr>
        <p:spPr>
          <a:xfrm>
            <a:off x="10293599" y="281519"/>
            <a:ext cx="0" cy="549070"/>
          </a:xfrm>
          <a:prstGeom prst="line">
            <a:avLst/>
          </a:prstGeom>
        </p:spPr>
        <p:style>
          <a:lnRef idx="1">
            <a:schemeClr val="dk1"/>
          </a:lnRef>
          <a:fillRef idx="0">
            <a:schemeClr val="dk1"/>
          </a:fillRef>
          <a:effectRef idx="0">
            <a:schemeClr val="dk1"/>
          </a:effectRef>
          <a:fontRef idx="minor">
            <a:schemeClr val="tx1"/>
          </a:fontRef>
        </p:style>
      </p:cxnSp>
      <p:sp>
        <p:nvSpPr>
          <p:cNvPr id="10" name="Прямоугольник 9"/>
          <p:cNvSpPr/>
          <p:nvPr userDrawn="1"/>
        </p:nvSpPr>
        <p:spPr>
          <a:xfrm>
            <a:off x="2887116" y="340611"/>
            <a:ext cx="2366146" cy="430887"/>
          </a:xfrm>
          <a:prstGeom prst="rect">
            <a:avLst/>
          </a:prstGeom>
        </p:spPr>
        <p:txBody>
          <a:bodyPr wrap="square">
            <a:spAutoFit/>
          </a:bodyPr>
          <a:lstStyle/>
          <a:p>
            <a:r>
              <a:rPr lang="ru-RU" sz="1100" dirty="0">
                <a:latin typeface="Verdana" panose="020B0604030504040204" pitchFamily="34" charset="0"/>
              </a:rPr>
              <a:t>ПРОГРАММА ПО РАЗВИТИЮ </a:t>
            </a:r>
          </a:p>
          <a:p>
            <a:r>
              <a:rPr lang="ru-RU" sz="1100" dirty="0">
                <a:latin typeface="Verdana" panose="020B0604030504040204" pitchFamily="34" charset="0"/>
              </a:rPr>
              <a:t>ЛИЧНОСТНОГО ПОТЕНЦИАЛА</a:t>
            </a:r>
          </a:p>
        </p:txBody>
      </p:sp>
      <p:sp>
        <p:nvSpPr>
          <p:cNvPr id="11" name="Прямоугольник 10"/>
          <p:cNvSpPr/>
          <p:nvPr userDrawn="1"/>
        </p:nvSpPr>
        <p:spPr>
          <a:xfrm>
            <a:off x="5554340" y="255972"/>
            <a:ext cx="4588720" cy="600164"/>
          </a:xfrm>
          <a:prstGeom prst="rect">
            <a:avLst/>
          </a:prstGeom>
        </p:spPr>
        <p:txBody>
          <a:bodyPr wrap="square">
            <a:spAutoFit/>
          </a:bodyPr>
          <a:lstStyle/>
          <a:p>
            <a:r>
              <a:rPr lang="ru-RU" sz="1100" b="0" i="0" kern="1200" dirty="0">
                <a:solidFill>
                  <a:schemeClr val="tx1"/>
                </a:solidFill>
                <a:effectLst/>
                <a:latin typeface="Verdana" panose="020B0604030504040204" pitchFamily="34" charset="0"/>
                <a:ea typeface="+mn-ea"/>
                <a:cs typeface="+mn-cs"/>
              </a:rPr>
              <a:t>ППК «Методология и технология обучения управленческих команд образовательных организаций созданию личностно-развивающей образовательной среды»</a:t>
            </a:r>
            <a:endParaRPr lang="ru-RU" sz="1100" dirty="0">
              <a:latin typeface="Verdana" panose="020B0604030504040204" pitchFamily="34" charset="0"/>
            </a:endParaRPr>
          </a:p>
        </p:txBody>
      </p:sp>
    </p:spTree>
    <p:extLst>
      <p:ext uri="{BB962C8B-B14F-4D97-AF65-F5344CB8AC3E}">
        <p14:creationId xmlns:p14="http://schemas.microsoft.com/office/powerpoint/2010/main" val="3371816885"/>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Методология 2">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userDrawn="1"/>
        </p:nvPicPr>
        <p:blipFill rotWithShape="1">
          <a:blip r:embed="rId2">
            <a:extLst>
              <a:ext uri="{28A0092B-C50C-407E-A947-70E740481C1C}">
                <a14:useLocalDpi xmlns:a14="http://schemas.microsoft.com/office/drawing/2010/main" val="0"/>
              </a:ext>
            </a:extLst>
          </a:blip>
          <a:srcRect r="23916" b="47550"/>
          <a:stretch/>
        </p:blipFill>
        <p:spPr>
          <a:xfrm>
            <a:off x="779463" y="1074058"/>
            <a:ext cx="11412537" cy="5791200"/>
          </a:xfrm>
          <a:prstGeom prst="rect">
            <a:avLst/>
          </a:prstGeom>
        </p:spPr>
      </p:pic>
      <p:pic>
        <p:nvPicPr>
          <p:cNvPr id="12" name="Рисунок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30926"/>
            <a:ext cx="2014603" cy="650256"/>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185352"/>
            <a:ext cx="1000150" cy="741405"/>
          </a:xfrm>
          <a:prstGeom prst="rect">
            <a:avLst/>
          </a:prstGeom>
        </p:spPr>
      </p:pic>
      <p:cxnSp>
        <p:nvCxnSpPr>
          <p:cNvPr id="14" name="Прямая соединительная линия 13"/>
          <p:cNvCxnSpPr/>
          <p:nvPr userDrawn="1"/>
        </p:nvCxnSpPr>
        <p:spPr>
          <a:xfrm>
            <a:off x="2736577"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5403801"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userDrawn="1"/>
        </p:nvCxnSpPr>
        <p:spPr>
          <a:xfrm>
            <a:off x="10293599" y="281519"/>
            <a:ext cx="0" cy="549070"/>
          </a:xfrm>
          <a:prstGeom prst="line">
            <a:avLst/>
          </a:prstGeom>
        </p:spPr>
        <p:style>
          <a:lnRef idx="1">
            <a:schemeClr val="dk1"/>
          </a:lnRef>
          <a:fillRef idx="0">
            <a:schemeClr val="dk1"/>
          </a:fillRef>
          <a:effectRef idx="0">
            <a:schemeClr val="dk1"/>
          </a:effectRef>
          <a:fontRef idx="minor">
            <a:schemeClr val="tx1"/>
          </a:fontRef>
        </p:style>
      </p:cxnSp>
      <p:sp>
        <p:nvSpPr>
          <p:cNvPr id="17" name="Прямоугольник 16"/>
          <p:cNvSpPr/>
          <p:nvPr userDrawn="1"/>
        </p:nvSpPr>
        <p:spPr>
          <a:xfrm>
            <a:off x="2887116" y="340611"/>
            <a:ext cx="2366146" cy="430887"/>
          </a:xfrm>
          <a:prstGeom prst="rect">
            <a:avLst/>
          </a:prstGeom>
        </p:spPr>
        <p:txBody>
          <a:bodyPr wrap="square">
            <a:spAutoFit/>
          </a:bodyPr>
          <a:lstStyle/>
          <a:p>
            <a:r>
              <a:rPr lang="ru-RU" sz="1100" dirty="0">
                <a:latin typeface="Verdana" panose="020B0604030504040204" pitchFamily="34" charset="0"/>
              </a:rPr>
              <a:t>ПРОГРАММА ПО РАЗВИТИЮ </a:t>
            </a:r>
          </a:p>
          <a:p>
            <a:r>
              <a:rPr lang="ru-RU" sz="1100" dirty="0">
                <a:latin typeface="Verdana" panose="020B0604030504040204" pitchFamily="34" charset="0"/>
              </a:rPr>
              <a:t>ЛИЧНОСТНОГО ПОТЕНЦИАЛА</a:t>
            </a:r>
          </a:p>
        </p:txBody>
      </p:sp>
      <p:sp>
        <p:nvSpPr>
          <p:cNvPr id="18" name="Прямоугольник 17"/>
          <p:cNvSpPr/>
          <p:nvPr userDrawn="1"/>
        </p:nvSpPr>
        <p:spPr>
          <a:xfrm>
            <a:off x="5554340" y="255972"/>
            <a:ext cx="4588720" cy="600164"/>
          </a:xfrm>
          <a:prstGeom prst="rect">
            <a:avLst/>
          </a:prstGeom>
        </p:spPr>
        <p:txBody>
          <a:bodyPr wrap="square">
            <a:spAutoFit/>
          </a:bodyPr>
          <a:lstStyle/>
          <a:p>
            <a:r>
              <a:rPr lang="ru-RU" sz="1100" b="0" i="0" kern="1200" dirty="0">
                <a:solidFill>
                  <a:schemeClr val="tx1"/>
                </a:solidFill>
                <a:effectLst/>
                <a:latin typeface="Verdana" panose="020B0604030504040204" pitchFamily="34" charset="0"/>
                <a:ea typeface="+mn-ea"/>
                <a:cs typeface="+mn-cs"/>
              </a:rPr>
              <a:t>ППК «Методология и технология обучения управленческих команд образовательных организаций созданию личностно-развивающей образовательной среды»</a:t>
            </a:r>
            <a:endParaRPr lang="ru-RU" sz="1100" dirty="0">
              <a:latin typeface="Verdana" panose="020B0604030504040204" pitchFamily="34" charset="0"/>
            </a:endParaRPr>
          </a:p>
        </p:txBody>
      </p:sp>
    </p:spTree>
    <p:extLst>
      <p:ext uri="{BB962C8B-B14F-4D97-AF65-F5344CB8AC3E}">
        <p14:creationId xmlns:p14="http://schemas.microsoft.com/office/powerpoint/2010/main" val="2277460523"/>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19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Методология 3">
    <p:bg>
      <p:bgPr>
        <a:solidFill>
          <a:schemeClr val="bg1"/>
        </a:solidFill>
        <a:effectLst/>
      </p:bgPr>
    </p:bg>
    <p:spTree>
      <p:nvGrpSpPr>
        <p:cNvPr id="1" name=""/>
        <p:cNvGrpSpPr/>
        <p:nvPr/>
      </p:nvGrpSpPr>
      <p:grpSpPr>
        <a:xfrm>
          <a:off x="0" y="0"/>
          <a:ext cx="0" cy="0"/>
          <a:chOff x="0" y="0"/>
          <a:chExt cx="0" cy="0"/>
        </a:xfrm>
      </p:grpSpPr>
      <p:pic>
        <p:nvPicPr>
          <p:cNvPr id="12" name="Picture 1">
            <a:extLst>
              <a:ext uri="{FF2B5EF4-FFF2-40B4-BE49-F238E27FC236}">
                <a16:creationId xmlns:a16="http://schemas.microsoft.com/office/drawing/2014/main" xmlns="" id="{1FDAFB6C-D1B5-2F47-8DEC-0807C980830C}"/>
              </a:ext>
            </a:extLst>
          </p:cNvPr>
          <p:cNvPicPr>
            <a:picLocks noChangeAspect="1"/>
          </p:cNvPicPr>
          <p:nvPr userDrawn="1"/>
        </p:nvPicPr>
        <p:blipFill>
          <a:blip r:embed="rId2"/>
          <a:stretch>
            <a:fillRect/>
          </a:stretch>
        </p:blipFill>
        <p:spPr>
          <a:xfrm>
            <a:off x="10713782" y="0"/>
            <a:ext cx="1478218" cy="2315688"/>
          </a:xfrm>
          <a:prstGeom prst="rect">
            <a:avLst/>
          </a:prstGeom>
        </p:spPr>
      </p:pic>
      <p:cxnSp>
        <p:nvCxnSpPr>
          <p:cNvPr id="13" name="Прямая соединительная линия 12"/>
          <p:cNvCxnSpPr/>
          <p:nvPr userDrawn="1"/>
        </p:nvCxnSpPr>
        <p:spPr>
          <a:xfrm>
            <a:off x="2572894" y="383652"/>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p:cNvCxnSpPr/>
          <p:nvPr userDrawn="1"/>
        </p:nvCxnSpPr>
        <p:spPr>
          <a:xfrm>
            <a:off x="4925345" y="383652"/>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9146422" y="383652"/>
            <a:ext cx="0" cy="512180"/>
          </a:xfrm>
          <a:prstGeom prst="line">
            <a:avLst/>
          </a:prstGeom>
        </p:spPr>
        <p:style>
          <a:lnRef idx="1">
            <a:schemeClr val="dk1"/>
          </a:lnRef>
          <a:fillRef idx="0">
            <a:schemeClr val="dk1"/>
          </a:fillRef>
          <a:effectRef idx="0">
            <a:schemeClr val="dk1"/>
          </a:effectRef>
          <a:fontRef idx="minor">
            <a:schemeClr val="tx1"/>
          </a:fontRef>
        </p:style>
      </p:cxnSp>
      <p:sp>
        <p:nvSpPr>
          <p:cNvPr id="16" name="Прямоугольник 15"/>
          <p:cNvSpPr/>
          <p:nvPr userDrawn="1"/>
        </p:nvSpPr>
        <p:spPr>
          <a:xfrm>
            <a:off x="2758106" y="455076"/>
            <a:ext cx="1982027" cy="369332"/>
          </a:xfrm>
          <a:prstGeom prst="rect">
            <a:avLst/>
          </a:prstGeom>
        </p:spPr>
        <p:txBody>
          <a:bodyPr wrap="square">
            <a:spAutoFit/>
          </a:bodyPr>
          <a:lstStyle/>
          <a:p>
            <a:r>
              <a:rPr lang="ru-RU" sz="900" dirty="0">
                <a:latin typeface="Verdana" panose="020B0604030504040204" pitchFamily="34" charset="0"/>
              </a:rPr>
              <a:t>ПРОГРАММА ПО РАЗВИТИЮ </a:t>
            </a:r>
          </a:p>
          <a:p>
            <a:r>
              <a:rPr lang="ru-RU" sz="900" dirty="0">
                <a:latin typeface="Verdana" panose="020B0604030504040204" pitchFamily="34" charset="0"/>
              </a:rPr>
              <a:t>ЛИЧНОСТНОГО ПОТЕНЦИАЛА</a:t>
            </a:r>
          </a:p>
        </p:txBody>
      </p:sp>
      <p:sp>
        <p:nvSpPr>
          <p:cNvPr id="17" name="Прямоугольник 16"/>
          <p:cNvSpPr/>
          <p:nvPr userDrawn="1"/>
        </p:nvSpPr>
        <p:spPr>
          <a:xfrm>
            <a:off x="5110557" y="385827"/>
            <a:ext cx="3850653" cy="507831"/>
          </a:xfrm>
          <a:prstGeom prst="rect">
            <a:avLst/>
          </a:prstGeom>
        </p:spPr>
        <p:txBody>
          <a:bodyPr wrap="square">
            <a:spAutoFit/>
          </a:bodyPr>
          <a:lstStyle/>
          <a:p>
            <a:r>
              <a:rPr lang="ru-RU" sz="900" b="0" i="0" kern="1200" dirty="0">
                <a:solidFill>
                  <a:schemeClr val="tx1"/>
                </a:solidFill>
                <a:effectLst/>
                <a:latin typeface="Verdana" panose="020B0604030504040204" pitchFamily="34" charset="0"/>
                <a:ea typeface="+mn-ea"/>
                <a:cs typeface="+mn-cs"/>
              </a:rPr>
              <a:t>ППК «Методология и технология обучения управленческих команд образовательных организаций созданию личностно-развивающей образовательной среды»</a:t>
            </a:r>
            <a:endParaRPr lang="ru-RU" sz="900" dirty="0">
              <a:latin typeface="Verdana" panose="020B0604030504040204" pitchFamily="34" charset="0"/>
            </a:endParaRPr>
          </a:p>
        </p:txBody>
      </p:sp>
      <p:pic>
        <p:nvPicPr>
          <p:cNvPr id="18" name="Рисунок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23411"/>
            <a:ext cx="853458" cy="632663"/>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399923"/>
            <a:ext cx="1486000" cy="479638"/>
          </a:xfrm>
          <a:prstGeom prst="rect">
            <a:avLst/>
          </a:prstGeom>
        </p:spPr>
      </p:pic>
    </p:spTree>
    <p:extLst>
      <p:ext uri="{BB962C8B-B14F-4D97-AF65-F5344CB8AC3E}">
        <p14:creationId xmlns:p14="http://schemas.microsoft.com/office/powerpoint/2010/main" val="3289519326"/>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53">
          <p15:clr>
            <a:srgbClr val="FBAE40"/>
          </p15:clr>
        </p15:guide>
        <p15:guide id="14" pos="720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Методология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75A762A3-56BE-CE43-8095-6D535097E448}"/>
              </a:ext>
            </a:extLst>
          </p:cNvPr>
          <p:cNvPicPr>
            <a:picLocks noChangeAspect="1"/>
          </p:cNvPicPr>
          <p:nvPr userDrawn="1"/>
        </p:nvPicPr>
        <p:blipFill>
          <a:blip r:embed="rId2"/>
          <a:stretch>
            <a:fillRect/>
          </a:stretch>
        </p:blipFill>
        <p:spPr>
          <a:xfrm>
            <a:off x="11228942" y="-14748"/>
            <a:ext cx="977805" cy="970821"/>
          </a:xfrm>
          <a:prstGeom prst="rect">
            <a:avLst/>
          </a:prstGeom>
        </p:spPr>
      </p:pic>
      <p:cxnSp>
        <p:nvCxnSpPr>
          <p:cNvPr id="14" name="Прямая соединительная линия 13"/>
          <p:cNvCxnSpPr/>
          <p:nvPr userDrawn="1"/>
        </p:nvCxnSpPr>
        <p:spPr>
          <a:xfrm>
            <a:off x="2572894" y="383652"/>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4925345" y="383652"/>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userDrawn="1"/>
        </p:nvCxnSpPr>
        <p:spPr>
          <a:xfrm>
            <a:off x="9146422" y="383652"/>
            <a:ext cx="0" cy="512180"/>
          </a:xfrm>
          <a:prstGeom prst="line">
            <a:avLst/>
          </a:prstGeom>
        </p:spPr>
        <p:style>
          <a:lnRef idx="1">
            <a:schemeClr val="dk1"/>
          </a:lnRef>
          <a:fillRef idx="0">
            <a:schemeClr val="dk1"/>
          </a:fillRef>
          <a:effectRef idx="0">
            <a:schemeClr val="dk1"/>
          </a:effectRef>
          <a:fontRef idx="minor">
            <a:schemeClr val="tx1"/>
          </a:fontRef>
        </p:style>
      </p:cxnSp>
      <p:sp>
        <p:nvSpPr>
          <p:cNvPr id="17" name="Прямоугольник 16"/>
          <p:cNvSpPr/>
          <p:nvPr userDrawn="1"/>
        </p:nvSpPr>
        <p:spPr>
          <a:xfrm>
            <a:off x="2758106" y="455076"/>
            <a:ext cx="1982027" cy="369332"/>
          </a:xfrm>
          <a:prstGeom prst="rect">
            <a:avLst/>
          </a:prstGeom>
        </p:spPr>
        <p:txBody>
          <a:bodyPr wrap="square">
            <a:spAutoFit/>
          </a:bodyPr>
          <a:lstStyle/>
          <a:p>
            <a:r>
              <a:rPr lang="ru-RU" sz="900" dirty="0">
                <a:latin typeface="Verdana" panose="020B0604030504040204" pitchFamily="34" charset="0"/>
              </a:rPr>
              <a:t>ПРОГРАММА ПО РАЗВИТИЮ </a:t>
            </a:r>
          </a:p>
          <a:p>
            <a:r>
              <a:rPr lang="ru-RU" sz="900" dirty="0">
                <a:latin typeface="Verdana" panose="020B0604030504040204" pitchFamily="34" charset="0"/>
              </a:rPr>
              <a:t>ЛИЧНОСТНОГО ПОТЕНЦИАЛА</a:t>
            </a:r>
          </a:p>
        </p:txBody>
      </p:sp>
      <p:sp>
        <p:nvSpPr>
          <p:cNvPr id="18" name="Прямоугольник 17"/>
          <p:cNvSpPr/>
          <p:nvPr userDrawn="1"/>
        </p:nvSpPr>
        <p:spPr>
          <a:xfrm>
            <a:off x="5110557" y="385827"/>
            <a:ext cx="3850653" cy="507831"/>
          </a:xfrm>
          <a:prstGeom prst="rect">
            <a:avLst/>
          </a:prstGeom>
        </p:spPr>
        <p:txBody>
          <a:bodyPr wrap="square">
            <a:spAutoFit/>
          </a:bodyPr>
          <a:lstStyle/>
          <a:p>
            <a:r>
              <a:rPr lang="ru-RU" sz="900" b="0" i="0" kern="1200" dirty="0">
                <a:solidFill>
                  <a:schemeClr val="tx1"/>
                </a:solidFill>
                <a:effectLst/>
                <a:latin typeface="Verdana" panose="020B0604030504040204" pitchFamily="34" charset="0"/>
                <a:ea typeface="+mn-ea"/>
                <a:cs typeface="+mn-cs"/>
              </a:rPr>
              <a:t>ППК «Методология и технология обучения управленческих команд образовательных организаций созданию личностно-развивающей образовательной среды»</a:t>
            </a:r>
            <a:endParaRPr lang="ru-RU" sz="900" dirty="0">
              <a:latin typeface="Verdana" panose="020B0604030504040204" pitchFamily="34" charset="0"/>
            </a:endParaRPr>
          </a:p>
        </p:txBody>
      </p:sp>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23411"/>
            <a:ext cx="853458" cy="632663"/>
          </a:xfrm>
          <a:prstGeom prst="rect">
            <a:avLst/>
          </a:prstGeom>
        </p:spPr>
      </p:pic>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399923"/>
            <a:ext cx="1486000" cy="479638"/>
          </a:xfrm>
          <a:prstGeom prst="rect">
            <a:avLst/>
          </a:prstGeom>
        </p:spPr>
      </p:pic>
    </p:spTree>
    <p:extLst>
      <p:ext uri="{BB962C8B-B14F-4D97-AF65-F5344CB8AC3E}">
        <p14:creationId xmlns:p14="http://schemas.microsoft.com/office/powerpoint/2010/main" val="527535505"/>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Методология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2DA3DEF-316A-334A-AF3E-6F9B4C2F2A82}"/>
              </a:ext>
            </a:extLst>
          </p:cNvPr>
          <p:cNvPicPr>
            <a:picLocks noChangeAspect="1"/>
          </p:cNvPicPr>
          <p:nvPr userDrawn="1"/>
        </p:nvPicPr>
        <p:blipFill rotWithShape="1">
          <a:blip r:embed="rId2"/>
          <a:srcRect r="11571"/>
          <a:stretch/>
        </p:blipFill>
        <p:spPr>
          <a:xfrm>
            <a:off x="2113613" y="0"/>
            <a:ext cx="10092564" cy="6858000"/>
          </a:xfrm>
          <a:prstGeom prst="rect">
            <a:avLst/>
          </a:prstGeom>
        </p:spPr>
      </p:pic>
      <p:cxnSp>
        <p:nvCxnSpPr>
          <p:cNvPr id="4" name="Прямая соединительная линия 3"/>
          <p:cNvCxnSpPr/>
          <p:nvPr userDrawn="1"/>
        </p:nvCxnSpPr>
        <p:spPr>
          <a:xfrm>
            <a:off x="594516" y="4784450"/>
            <a:ext cx="1124296" cy="0"/>
          </a:xfrm>
          <a:prstGeom prst="line">
            <a:avLst/>
          </a:prstGeom>
        </p:spPr>
        <p:style>
          <a:lnRef idx="1">
            <a:schemeClr val="dk1"/>
          </a:lnRef>
          <a:fillRef idx="0">
            <a:schemeClr val="dk1"/>
          </a:fillRef>
          <a:effectRef idx="0">
            <a:schemeClr val="dk1"/>
          </a:effectRef>
          <a:fontRef idx="minor">
            <a:schemeClr val="tx1"/>
          </a:fontRef>
        </p:style>
      </p:cxnSp>
      <p:sp>
        <p:nvSpPr>
          <p:cNvPr id="6" name="Прямоугольник 5"/>
          <p:cNvSpPr/>
          <p:nvPr userDrawn="1"/>
        </p:nvSpPr>
        <p:spPr>
          <a:xfrm>
            <a:off x="520088" y="2041662"/>
            <a:ext cx="1455695" cy="646331"/>
          </a:xfrm>
          <a:prstGeom prst="rect">
            <a:avLst/>
          </a:prstGeom>
        </p:spPr>
        <p:txBody>
          <a:bodyPr wrap="square">
            <a:spAutoFit/>
          </a:bodyPr>
          <a:lstStyle/>
          <a:p>
            <a:r>
              <a:rPr lang="ru-RU" sz="900" dirty="0">
                <a:latin typeface="Verdana" panose="020B0604030504040204" pitchFamily="34" charset="0"/>
              </a:rPr>
              <a:t>ПРОГРАММА                    ПО РАЗВИТИЮ </a:t>
            </a:r>
          </a:p>
          <a:p>
            <a:r>
              <a:rPr lang="ru-RU" sz="900" dirty="0">
                <a:latin typeface="Verdana" panose="020B0604030504040204" pitchFamily="34" charset="0"/>
              </a:rPr>
              <a:t>ЛИЧНОСТНОГО ПОТЕНЦИАЛА</a:t>
            </a:r>
          </a:p>
        </p:txBody>
      </p:sp>
      <p:sp>
        <p:nvSpPr>
          <p:cNvPr id="7" name="Прямоугольник 6"/>
          <p:cNvSpPr/>
          <p:nvPr userDrawn="1"/>
        </p:nvSpPr>
        <p:spPr>
          <a:xfrm>
            <a:off x="520088" y="3377745"/>
            <a:ext cx="1723240" cy="1061829"/>
          </a:xfrm>
          <a:prstGeom prst="rect">
            <a:avLst/>
          </a:prstGeom>
        </p:spPr>
        <p:txBody>
          <a:bodyPr wrap="square">
            <a:spAutoFit/>
          </a:bodyPr>
          <a:lstStyle/>
          <a:p>
            <a:r>
              <a:rPr lang="ru-RU" sz="900" b="0" i="0" kern="1200" dirty="0">
                <a:solidFill>
                  <a:schemeClr val="tx1"/>
                </a:solidFill>
                <a:effectLst/>
                <a:latin typeface="Verdana" panose="020B0604030504040204" pitchFamily="34" charset="0"/>
                <a:ea typeface="+mn-ea"/>
                <a:cs typeface="+mn-cs"/>
              </a:rPr>
              <a:t>ППК «Методология                 и технология обучения управленческих команд образовательных организаций созданию личностно-развивающей образовательной среды»</a:t>
            </a:r>
            <a:endParaRPr lang="ru-RU" sz="900" dirty="0">
              <a:latin typeface="Verdana" panose="020B0604030504040204" pitchFamily="34" charset="0"/>
            </a:endParaRPr>
          </a:p>
        </p:txBody>
      </p:sp>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5129327"/>
            <a:ext cx="1124296" cy="833434"/>
          </a:xfrm>
          <a:prstGeom prst="rect">
            <a:avLst/>
          </a:prstGeom>
        </p:spPr>
      </p:pic>
      <p:pic>
        <p:nvPicPr>
          <p:cNvPr id="10" name="Рисунок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1435" y="701654"/>
            <a:ext cx="2014603" cy="650256"/>
          </a:xfrm>
          <a:prstGeom prst="rect">
            <a:avLst/>
          </a:prstGeom>
        </p:spPr>
      </p:pic>
      <p:cxnSp>
        <p:nvCxnSpPr>
          <p:cNvPr id="11" name="Прямая соединительная линия 10"/>
          <p:cNvCxnSpPr/>
          <p:nvPr userDrawn="1"/>
        </p:nvCxnSpPr>
        <p:spPr>
          <a:xfrm>
            <a:off x="594516" y="3032869"/>
            <a:ext cx="1124296" cy="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594516" y="1696786"/>
            <a:ext cx="112429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2128188"/>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Навигация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53324"/>
            <a:ext cx="2014603" cy="650256"/>
          </a:xfrm>
          <a:prstGeom prst="rect">
            <a:avLst/>
          </a:prstGeom>
        </p:spPr>
      </p:pic>
      <p:pic>
        <p:nvPicPr>
          <p:cNvPr id="3" name="Рисунок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207750"/>
            <a:ext cx="1000150" cy="741405"/>
          </a:xfrm>
          <a:prstGeom prst="rect">
            <a:avLst/>
          </a:prstGeom>
        </p:spPr>
      </p:pic>
      <p:cxnSp>
        <p:nvCxnSpPr>
          <p:cNvPr id="7" name="Прямая соединительная линия 6"/>
          <p:cNvCxnSpPr/>
          <p:nvPr userDrawn="1"/>
        </p:nvCxnSpPr>
        <p:spPr>
          <a:xfrm>
            <a:off x="2919323" y="303917"/>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userDrawn="1"/>
        </p:nvCxnSpPr>
        <p:spPr>
          <a:xfrm>
            <a:off x="6167022" y="303917"/>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p:cNvCxnSpPr/>
          <p:nvPr userDrawn="1"/>
        </p:nvCxnSpPr>
        <p:spPr>
          <a:xfrm>
            <a:off x="10110851" y="303917"/>
            <a:ext cx="0" cy="549070"/>
          </a:xfrm>
          <a:prstGeom prst="line">
            <a:avLst/>
          </a:prstGeom>
        </p:spPr>
        <p:style>
          <a:lnRef idx="1">
            <a:schemeClr val="dk1"/>
          </a:lnRef>
          <a:fillRef idx="0">
            <a:schemeClr val="dk1"/>
          </a:fillRef>
          <a:effectRef idx="0">
            <a:schemeClr val="dk1"/>
          </a:effectRef>
          <a:fontRef idx="minor">
            <a:schemeClr val="tx1"/>
          </a:fontRef>
        </p:style>
      </p:cxnSp>
      <p:sp>
        <p:nvSpPr>
          <p:cNvPr id="10" name="Прямоугольник 9"/>
          <p:cNvSpPr/>
          <p:nvPr userDrawn="1"/>
        </p:nvSpPr>
        <p:spPr>
          <a:xfrm>
            <a:off x="3252608" y="347620"/>
            <a:ext cx="2581129" cy="461665"/>
          </a:xfrm>
          <a:prstGeom prst="rect">
            <a:avLst/>
          </a:prstGeom>
        </p:spPr>
        <p:txBody>
          <a:bodyPr wrap="square">
            <a:spAutoFit/>
          </a:bodyPr>
          <a:lstStyle/>
          <a:p>
            <a:r>
              <a:rPr lang="ru-RU" sz="1200" dirty="0">
                <a:latin typeface="Verdana" panose="020B0604030504040204" pitchFamily="34" charset="0"/>
              </a:rPr>
              <a:t>ПРОГРАММА ПО РАЗВИТИЮ </a:t>
            </a:r>
          </a:p>
          <a:p>
            <a:r>
              <a:rPr lang="ru-RU" sz="1200" dirty="0">
                <a:latin typeface="Verdana" panose="020B0604030504040204" pitchFamily="34" charset="0"/>
              </a:rPr>
              <a:t>ЛИЧНОСТНОГО ПОТЕНЦИАЛА</a:t>
            </a:r>
          </a:p>
        </p:txBody>
      </p:sp>
      <p:sp>
        <p:nvSpPr>
          <p:cNvPr id="11" name="Прямоугольник 10"/>
          <p:cNvSpPr/>
          <p:nvPr userDrawn="1"/>
        </p:nvSpPr>
        <p:spPr>
          <a:xfrm>
            <a:off x="6500307" y="255287"/>
            <a:ext cx="3277259" cy="646331"/>
          </a:xfrm>
          <a:prstGeom prst="rect">
            <a:avLst/>
          </a:prstGeom>
        </p:spPr>
        <p:txBody>
          <a:bodyPr wrap="square">
            <a:spAutoFit/>
          </a:bodyPr>
          <a:lstStyle/>
          <a:p>
            <a:r>
              <a:rPr lang="ru-RU" sz="1200" b="0" i="0" kern="1200" dirty="0">
                <a:solidFill>
                  <a:schemeClr val="tx1"/>
                </a:solidFill>
                <a:effectLst/>
                <a:latin typeface="Verdana" panose="020B0604030504040204" pitchFamily="34" charset="0"/>
                <a:ea typeface="+mn-ea"/>
                <a:cs typeface="+mn-cs"/>
              </a:rPr>
              <a:t>ППК «Навигация обучающихся сообществ в личностно-развивающей образовательной среде»</a:t>
            </a:r>
            <a:endParaRPr lang="ru-RU" sz="1200" dirty="0">
              <a:latin typeface="Verdana" panose="020B0604030504040204" pitchFamily="34" charset="0"/>
            </a:endParaRPr>
          </a:p>
        </p:txBody>
      </p:sp>
    </p:spTree>
    <p:extLst>
      <p:ext uri="{BB962C8B-B14F-4D97-AF65-F5344CB8AC3E}">
        <p14:creationId xmlns:p14="http://schemas.microsoft.com/office/powerpoint/2010/main" val="2381032326"/>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Навигация 2">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userDrawn="1"/>
        </p:nvPicPr>
        <p:blipFill rotWithShape="1">
          <a:blip r:embed="rId2">
            <a:extLst>
              <a:ext uri="{28A0092B-C50C-407E-A947-70E740481C1C}">
                <a14:useLocalDpi xmlns:a14="http://schemas.microsoft.com/office/drawing/2010/main" val="0"/>
              </a:ext>
            </a:extLst>
          </a:blip>
          <a:srcRect r="23916" b="47550"/>
          <a:stretch/>
        </p:blipFill>
        <p:spPr>
          <a:xfrm>
            <a:off x="779463" y="1074058"/>
            <a:ext cx="11412537" cy="5791200"/>
          </a:xfrm>
          <a:prstGeom prst="rect">
            <a:avLst/>
          </a:prstGeom>
        </p:spPr>
      </p:pic>
      <p:pic>
        <p:nvPicPr>
          <p:cNvPr id="12" name="Рисунок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53324"/>
            <a:ext cx="2014603" cy="650256"/>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207750"/>
            <a:ext cx="1000150" cy="741405"/>
          </a:xfrm>
          <a:prstGeom prst="rect">
            <a:avLst/>
          </a:prstGeom>
        </p:spPr>
      </p:pic>
      <p:cxnSp>
        <p:nvCxnSpPr>
          <p:cNvPr id="14" name="Прямая соединительная линия 13"/>
          <p:cNvCxnSpPr/>
          <p:nvPr userDrawn="1"/>
        </p:nvCxnSpPr>
        <p:spPr>
          <a:xfrm>
            <a:off x="2919323" y="303917"/>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6167022" y="303917"/>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userDrawn="1"/>
        </p:nvCxnSpPr>
        <p:spPr>
          <a:xfrm>
            <a:off x="10110851" y="303917"/>
            <a:ext cx="0" cy="549070"/>
          </a:xfrm>
          <a:prstGeom prst="line">
            <a:avLst/>
          </a:prstGeom>
        </p:spPr>
        <p:style>
          <a:lnRef idx="1">
            <a:schemeClr val="dk1"/>
          </a:lnRef>
          <a:fillRef idx="0">
            <a:schemeClr val="dk1"/>
          </a:fillRef>
          <a:effectRef idx="0">
            <a:schemeClr val="dk1"/>
          </a:effectRef>
          <a:fontRef idx="minor">
            <a:schemeClr val="tx1"/>
          </a:fontRef>
        </p:style>
      </p:cxnSp>
      <p:sp>
        <p:nvSpPr>
          <p:cNvPr id="17" name="Прямоугольник 16"/>
          <p:cNvSpPr/>
          <p:nvPr userDrawn="1"/>
        </p:nvSpPr>
        <p:spPr>
          <a:xfrm>
            <a:off x="3252608" y="347620"/>
            <a:ext cx="2581129" cy="461665"/>
          </a:xfrm>
          <a:prstGeom prst="rect">
            <a:avLst/>
          </a:prstGeom>
        </p:spPr>
        <p:txBody>
          <a:bodyPr wrap="square">
            <a:spAutoFit/>
          </a:bodyPr>
          <a:lstStyle/>
          <a:p>
            <a:r>
              <a:rPr lang="ru-RU" sz="1200" dirty="0">
                <a:latin typeface="Verdana" panose="020B0604030504040204" pitchFamily="34" charset="0"/>
              </a:rPr>
              <a:t>ПРОГРАММА ПО РАЗВИТИЮ </a:t>
            </a:r>
          </a:p>
          <a:p>
            <a:r>
              <a:rPr lang="ru-RU" sz="1200" dirty="0">
                <a:latin typeface="Verdana" panose="020B0604030504040204" pitchFamily="34" charset="0"/>
              </a:rPr>
              <a:t>ЛИЧНОСТНОГО ПОТЕНЦИАЛА</a:t>
            </a:r>
          </a:p>
        </p:txBody>
      </p:sp>
      <p:sp>
        <p:nvSpPr>
          <p:cNvPr id="18" name="Прямоугольник 17"/>
          <p:cNvSpPr/>
          <p:nvPr userDrawn="1"/>
        </p:nvSpPr>
        <p:spPr>
          <a:xfrm>
            <a:off x="6500307" y="255287"/>
            <a:ext cx="3277259" cy="646331"/>
          </a:xfrm>
          <a:prstGeom prst="rect">
            <a:avLst/>
          </a:prstGeom>
        </p:spPr>
        <p:txBody>
          <a:bodyPr wrap="square">
            <a:spAutoFit/>
          </a:bodyPr>
          <a:lstStyle/>
          <a:p>
            <a:r>
              <a:rPr lang="ru-RU" sz="1200" b="0" i="0" kern="1200" dirty="0">
                <a:solidFill>
                  <a:schemeClr val="tx1"/>
                </a:solidFill>
                <a:effectLst/>
                <a:latin typeface="Verdana" panose="020B0604030504040204" pitchFamily="34" charset="0"/>
                <a:ea typeface="+mn-ea"/>
                <a:cs typeface="+mn-cs"/>
              </a:rPr>
              <a:t>ППК «Навигация обучающихся сообществ в личностно-развивающей образовательной среде»</a:t>
            </a:r>
            <a:endParaRPr lang="ru-RU" sz="1200" dirty="0">
              <a:latin typeface="Verdana" panose="020B0604030504040204" pitchFamily="34" charset="0"/>
            </a:endParaRPr>
          </a:p>
        </p:txBody>
      </p:sp>
    </p:spTree>
    <p:extLst>
      <p:ext uri="{BB962C8B-B14F-4D97-AF65-F5344CB8AC3E}">
        <p14:creationId xmlns:p14="http://schemas.microsoft.com/office/powerpoint/2010/main" val="2009465828"/>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19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Навигация 3">
    <p:bg>
      <p:bgPr>
        <a:solidFill>
          <a:schemeClr val="bg1"/>
        </a:solidFill>
        <a:effectLst/>
      </p:bgPr>
    </p:bg>
    <p:spTree>
      <p:nvGrpSpPr>
        <p:cNvPr id="1" name=""/>
        <p:cNvGrpSpPr/>
        <p:nvPr/>
      </p:nvGrpSpPr>
      <p:grpSpPr>
        <a:xfrm>
          <a:off x="0" y="0"/>
          <a:ext cx="0" cy="0"/>
          <a:chOff x="0" y="0"/>
          <a:chExt cx="0" cy="0"/>
        </a:xfrm>
      </p:grpSpPr>
      <p:pic>
        <p:nvPicPr>
          <p:cNvPr id="12" name="Picture 1">
            <a:extLst>
              <a:ext uri="{FF2B5EF4-FFF2-40B4-BE49-F238E27FC236}">
                <a16:creationId xmlns:a16="http://schemas.microsoft.com/office/drawing/2014/main" xmlns="" id="{1FDAFB6C-D1B5-2F47-8DEC-0807C980830C}"/>
              </a:ext>
            </a:extLst>
          </p:cNvPr>
          <p:cNvPicPr>
            <a:picLocks noChangeAspect="1"/>
          </p:cNvPicPr>
          <p:nvPr userDrawn="1"/>
        </p:nvPicPr>
        <p:blipFill>
          <a:blip r:embed="rId2"/>
          <a:stretch>
            <a:fillRect/>
          </a:stretch>
        </p:blipFill>
        <p:spPr>
          <a:xfrm>
            <a:off x="10713782" y="0"/>
            <a:ext cx="1478218" cy="2315688"/>
          </a:xfrm>
          <a:prstGeom prst="rect">
            <a:avLst/>
          </a:prstGeom>
        </p:spPr>
      </p:pic>
      <p:cxnSp>
        <p:nvCxnSpPr>
          <p:cNvPr id="13" name="Прямая соединительная линия 12"/>
          <p:cNvCxnSpPr/>
          <p:nvPr userDrawn="1"/>
        </p:nvCxnSpPr>
        <p:spPr>
          <a:xfrm>
            <a:off x="2720841" y="402458"/>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p:cNvCxnSpPr/>
          <p:nvPr userDrawn="1"/>
        </p:nvCxnSpPr>
        <p:spPr>
          <a:xfrm>
            <a:off x="5543986" y="402458"/>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8998475" y="402458"/>
            <a:ext cx="0" cy="512180"/>
          </a:xfrm>
          <a:prstGeom prst="line">
            <a:avLst/>
          </a:prstGeom>
        </p:spPr>
        <p:style>
          <a:lnRef idx="1">
            <a:schemeClr val="dk1"/>
          </a:lnRef>
          <a:fillRef idx="0">
            <a:schemeClr val="dk1"/>
          </a:fillRef>
          <a:effectRef idx="0">
            <a:schemeClr val="dk1"/>
          </a:effectRef>
          <a:fontRef idx="minor">
            <a:schemeClr val="tx1"/>
          </a:fontRef>
        </p:style>
      </p:cxnSp>
      <p:sp>
        <p:nvSpPr>
          <p:cNvPr id="16" name="Прямоугольник 15"/>
          <p:cNvSpPr/>
          <p:nvPr userDrawn="1"/>
        </p:nvSpPr>
        <p:spPr>
          <a:xfrm>
            <a:off x="3054000" y="458493"/>
            <a:ext cx="2156827" cy="400110"/>
          </a:xfrm>
          <a:prstGeom prst="rect">
            <a:avLst/>
          </a:prstGeom>
        </p:spPr>
        <p:txBody>
          <a:bodyPr wrap="square">
            <a:spAutoFit/>
          </a:bodyPr>
          <a:lstStyle/>
          <a:p>
            <a:r>
              <a:rPr lang="ru-RU" sz="1000" dirty="0">
                <a:latin typeface="Verdana" panose="020B0604030504040204" pitchFamily="34" charset="0"/>
              </a:rPr>
              <a:t>ПРОГРАММА ПО РАЗВИТИЮ </a:t>
            </a:r>
          </a:p>
          <a:p>
            <a:r>
              <a:rPr lang="ru-RU" sz="1000" dirty="0">
                <a:latin typeface="Verdana" panose="020B0604030504040204" pitchFamily="34" charset="0"/>
              </a:rPr>
              <a:t>ЛИЧНОСТНОГО ПОТЕНЦИАЛА</a:t>
            </a:r>
          </a:p>
        </p:txBody>
      </p:sp>
      <p:sp>
        <p:nvSpPr>
          <p:cNvPr id="17" name="Прямоугольник 16"/>
          <p:cNvSpPr/>
          <p:nvPr userDrawn="1"/>
        </p:nvSpPr>
        <p:spPr>
          <a:xfrm>
            <a:off x="5877145" y="381549"/>
            <a:ext cx="2788171" cy="553998"/>
          </a:xfrm>
          <a:prstGeom prst="rect">
            <a:avLst/>
          </a:prstGeom>
        </p:spPr>
        <p:txBody>
          <a:bodyPr wrap="square">
            <a:spAutoFit/>
          </a:bodyPr>
          <a:lstStyle/>
          <a:p>
            <a:r>
              <a:rPr lang="ru-RU" sz="1000" b="0" i="0" kern="1200" dirty="0">
                <a:solidFill>
                  <a:schemeClr val="tx1"/>
                </a:solidFill>
                <a:effectLst/>
                <a:latin typeface="Verdana" panose="020B0604030504040204" pitchFamily="34" charset="0"/>
                <a:ea typeface="+mn-ea"/>
                <a:cs typeface="+mn-cs"/>
              </a:rPr>
              <a:t>ППК «Навигация обучающихся сообществ в личностно-развивающей образовательной среде»</a:t>
            </a:r>
            <a:endParaRPr lang="ru-RU" sz="1000" dirty="0">
              <a:latin typeface="Verdana" panose="020B0604030504040204" pitchFamily="34" charset="0"/>
            </a:endParaRPr>
          </a:p>
        </p:txBody>
      </p:sp>
      <p:pic>
        <p:nvPicPr>
          <p:cNvPr id="18" name="Рисунок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42217"/>
            <a:ext cx="853458" cy="632663"/>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418729"/>
            <a:ext cx="1486000" cy="479638"/>
          </a:xfrm>
          <a:prstGeom prst="rect">
            <a:avLst/>
          </a:prstGeom>
        </p:spPr>
      </p:pic>
    </p:spTree>
    <p:extLst>
      <p:ext uri="{BB962C8B-B14F-4D97-AF65-F5344CB8AC3E}">
        <p14:creationId xmlns:p14="http://schemas.microsoft.com/office/powerpoint/2010/main" val="486102226"/>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53">
          <p15:clr>
            <a:srgbClr val="FBAE40"/>
          </p15:clr>
        </p15:guide>
        <p15:guide id="14" pos="720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Навигация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75A762A3-56BE-CE43-8095-6D535097E448}"/>
              </a:ext>
            </a:extLst>
          </p:cNvPr>
          <p:cNvPicPr>
            <a:picLocks noChangeAspect="1"/>
          </p:cNvPicPr>
          <p:nvPr userDrawn="1"/>
        </p:nvPicPr>
        <p:blipFill>
          <a:blip r:embed="rId2"/>
          <a:stretch>
            <a:fillRect/>
          </a:stretch>
        </p:blipFill>
        <p:spPr>
          <a:xfrm>
            <a:off x="11228942" y="-14748"/>
            <a:ext cx="977805" cy="970821"/>
          </a:xfrm>
          <a:prstGeom prst="rect">
            <a:avLst/>
          </a:prstGeom>
        </p:spPr>
      </p:pic>
      <p:cxnSp>
        <p:nvCxnSpPr>
          <p:cNvPr id="14" name="Прямая соединительная линия 13"/>
          <p:cNvCxnSpPr/>
          <p:nvPr userDrawn="1"/>
        </p:nvCxnSpPr>
        <p:spPr>
          <a:xfrm>
            <a:off x="2720841" y="402458"/>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5543986" y="402458"/>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userDrawn="1"/>
        </p:nvCxnSpPr>
        <p:spPr>
          <a:xfrm>
            <a:off x="8998475" y="402458"/>
            <a:ext cx="0" cy="512180"/>
          </a:xfrm>
          <a:prstGeom prst="line">
            <a:avLst/>
          </a:prstGeom>
        </p:spPr>
        <p:style>
          <a:lnRef idx="1">
            <a:schemeClr val="dk1"/>
          </a:lnRef>
          <a:fillRef idx="0">
            <a:schemeClr val="dk1"/>
          </a:fillRef>
          <a:effectRef idx="0">
            <a:schemeClr val="dk1"/>
          </a:effectRef>
          <a:fontRef idx="minor">
            <a:schemeClr val="tx1"/>
          </a:fontRef>
        </p:style>
      </p:cxnSp>
      <p:sp>
        <p:nvSpPr>
          <p:cNvPr id="17" name="Прямоугольник 16"/>
          <p:cNvSpPr/>
          <p:nvPr userDrawn="1"/>
        </p:nvSpPr>
        <p:spPr>
          <a:xfrm>
            <a:off x="3054000" y="458493"/>
            <a:ext cx="2156827" cy="400110"/>
          </a:xfrm>
          <a:prstGeom prst="rect">
            <a:avLst/>
          </a:prstGeom>
        </p:spPr>
        <p:txBody>
          <a:bodyPr wrap="square">
            <a:spAutoFit/>
          </a:bodyPr>
          <a:lstStyle/>
          <a:p>
            <a:r>
              <a:rPr lang="ru-RU" sz="1000" dirty="0">
                <a:latin typeface="Verdana" panose="020B0604030504040204" pitchFamily="34" charset="0"/>
              </a:rPr>
              <a:t>ПРОГРАММА ПО РАЗВИТИЮ </a:t>
            </a:r>
          </a:p>
          <a:p>
            <a:r>
              <a:rPr lang="ru-RU" sz="1000" dirty="0">
                <a:latin typeface="Verdana" panose="020B0604030504040204" pitchFamily="34" charset="0"/>
              </a:rPr>
              <a:t>ЛИЧНОСТНОГО ПОТЕНЦИАЛА</a:t>
            </a:r>
          </a:p>
        </p:txBody>
      </p:sp>
      <p:sp>
        <p:nvSpPr>
          <p:cNvPr id="18" name="Прямоугольник 17"/>
          <p:cNvSpPr/>
          <p:nvPr userDrawn="1"/>
        </p:nvSpPr>
        <p:spPr>
          <a:xfrm>
            <a:off x="5877145" y="381549"/>
            <a:ext cx="2788171" cy="553998"/>
          </a:xfrm>
          <a:prstGeom prst="rect">
            <a:avLst/>
          </a:prstGeom>
        </p:spPr>
        <p:txBody>
          <a:bodyPr wrap="square">
            <a:spAutoFit/>
          </a:bodyPr>
          <a:lstStyle/>
          <a:p>
            <a:r>
              <a:rPr lang="ru-RU" sz="1000" b="0" i="0" kern="1200" dirty="0">
                <a:solidFill>
                  <a:schemeClr val="tx1"/>
                </a:solidFill>
                <a:effectLst/>
                <a:latin typeface="Verdana" panose="020B0604030504040204" pitchFamily="34" charset="0"/>
                <a:ea typeface="+mn-ea"/>
                <a:cs typeface="+mn-cs"/>
              </a:rPr>
              <a:t>ППК «Навигация обучающихся сообществ в личностно-развивающей образовательной среде»</a:t>
            </a:r>
            <a:endParaRPr lang="ru-RU" sz="1000" dirty="0">
              <a:latin typeface="Verdana" panose="020B0604030504040204" pitchFamily="34" charset="0"/>
            </a:endParaRPr>
          </a:p>
        </p:txBody>
      </p:sp>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42217"/>
            <a:ext cx="853458" cy="632663"/>
          </a:xfrm>
          <a:prstGeom prst="rect">
            <a:avLst/>
          </a:prstGeom>
        </p:spPr>
      </p:pic>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418729"/>
            <a:ext cx="1486000" cy="479638"/>
          </a:xfrm>
          <a:prstGeom prst="rect">
            <a:avLst/>
          </a:prstGeom>
        </p:spPr>
      </p:pic>
    </p:spTree>
    <p:extLst>
      <p:ext uri="{BB962C8B-B14F-4D97-AF65-F5344CB8AC3E}">
        <p14:creationId xmlns:p14="http://schemas.microsoft.com/office/powerpoint/2010/main" val="2791346666"/>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Управление созданием личностно-развивающей образовательной среды 25_Title Slide">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435" y="230926"/>
            <a:ext cx="2014603" cy="650256"/>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44138" y="185352"/>
            <a:ext cx="1000150" cy="741405"/>
          </a:xfrm>
          <a:prstGeom prst="rect">
            <a:avLst/>
          </a:prstGeom>
        </p:spPr>
      </p:pic>
      <p:cxnSp>
        <p:nvCxnSpPr>
          <p:cNvPr id="7" name="Прямая соединительная линия 6"/>
          <p:cNvCxnSpPr/>
          <p:nvPr userDrawn="1"/>
        </p:nvCxnSpPr>
        <p:spPr>
          <a:xfrm>
            <a:off x="2886344"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userDrawn="1"/>
        </p:nvCxnSpPr>
        <p:spPr>
          <a:xfrm>
            <a:off x="6068085"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p:cNvCxnSpPr/>
          <p:nvPr userDrawn="1"/>
        </p:nvCxnSpPr>
        <p:spPr>
          <a:xfrm>
            <a:off x="10143834" y="281519"/>
            <a:ext cx="0" cy="549070"/>
          </a:xfrm>
          <a:prstGeom prst="line">
            <a:avLst/>
          </a:prstGeom>
        </p:spPr>
        <p:style>
          <a:lnRef idx="1">
            <a:schemeClr val="dk1"/>
          </a:lnRef>
          <a:fillRef idx="0">
            <a:schemeClr val="dk1"/>
          </a:fillRef>
          <a:effectRef idx="0">
            <a:schemeClr val="dk1"/>
          </a:effectRef>
          <a:fontRef idx="minor">
            <a:schemeClr val="tx1"/>
          </a:fontRef>
        </p:style>
      </p:cxnSp>
      <p:sp>
        <p:nvSpPr>
          <p:cNvPr id="10" name="Прямоугольник 9"/>
          <p:cNvSpPr/>
          <p:nvPr userDrawn="1"/>
        </p:nvSpPr>
        <p:spPr>
          <a:xfrm>
            <a:off x="3186650" y="325222"/>
            <a:ext cx="2581129" cy="461665"/>
          </a:xfrm>
          <a:prstGeom prst="rect">
            <a:avLst/>
          </a:prstGeom>
        </p:spPr>
        <p:txBody>
          <a:bodyPr wrap="square">
            <a:spAutoFit/>
          </a:bodyPr>
          <a:lstStyle/>
          <a:p>
            <a:r>
              <a:rPr lang="ru-RU" sz="1200" dirty="0">
                <a:latin typeface="Verdana" panose="020B0604030504040204" pitchFamily="34" charset="0"/>
              </a:rPr>
              <a:t>ПРОГРАММА ПО РАЗВИТИЮ </a:t>
            </a:r>
          </a:p>
          <a:p>
            <a:r>
              <a:rPr lang="ru-RU" sz="1200" dirty="0">
                <a:latin typeface="Verdana" panose="020B0604030504040204" pitchFamily="34" charset="0"/>
              </a:rPr>
              <a:t>ЛИЧНОСТНОГО ПОТЕНЦИАЛА</a:t>
            </a:r>
          </a:p>
        </p:txBody>
      </p:sp>
      <p:sp>
        <p:nvSpPr>
          <p:cNvPr id="11" name="Прямоугольник 10"/>
          <p:cNvSpPr/>
          <p:nvPr userDrawn="1"/>
        </p:nvSpPr>
        <p:spPr>
          <a:xfrm>
            <a:off x="6368391" y="325222"/>
            <a:ext cx="3475137" cy="461665"/>
          </a:xfrm>
          <a:prstGeom prst="rect">
            <a:avLst/>
          </a:prstGeom>
        </p:spPr>
        <p:txBody>
          <a:bodyPr wrap="square">
            <a:spAutoFit/>
          </a:bodyPr>
          <a:lstStyle/>
          <a:p>
            <a:r>
              <a:rPr lang="ru-RU" sz="1200" dirty="0">
                <a:latin typeface="Verdana" panose="020B0604030504040204" pitchFamily="34" charset="0"/>
              </a:rPr>
              <a:t>ППК «Управление созданием личностно-</a:t>
            </a:r>
          </a:p>
          <a:p>
            <a:r>
              <a:rPr lang="ru-RU" sz="1200" dirty="0">
                <a:latin typeface="Verdana" panose="020B0604030504040204" pitchFamily="34" charset="0"/>
              </a:rPr>
              <a:t>развивающей образовательной среды» </a:t>
            </a:r>
          </a:p>
        </p:txBody>
      </p:sp>
      <p:pic>
        <p:nvPicPr>
          <p:cNvPr id="4" name="Рисунок 3"/>
          <p:cNvPicPr>
            <a:picLocks noChangeAspect="1"/>
          </p:cNvPicPr>
          <p:nvPr userDrawn="1"/>
        </p:nvPicPr>
        <p:blipFill rotWithShape="1">
          <a:blip r:embed="rId4">
            <a:extLst>
              <a:ext uri="{28A0092B-C50C-407E-A947-70E740481C1C}">
                <a14:useLocalDpi xmlns:a14="http://schemas.microsoft.com/office/drawing/2010/main" val="0"/>
              </a:ext>
            </a:extLst>
          </a:blip>
          <a:srcRect r="23916" b="47550"/>
          <a:stretch/>
        </p:blipFill>
        <p:spPr>
          <a:xfrm>
            <a:off x="779463" y="1074058"/>
            <a:ext cx="11412537" cy="5791200"/>
          </a:xfrm>
          <a:prstGeom prst="rect">
            <a:avLst/>
          </a:prstGeom>
        </p:spPr>
      </p:pic>
    </p:spTree>
    <p:extLst>
      <p:ext uri="{BB962C8B-B14F-4D97-AF65-F5344CB8AC3E}">
        <p14:creationId xmlns:p14="http://schemas.microsoft.com/office/powerpoint/2010/main" val="1367087920"/>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19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Навигация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2DA3DEF-316A-334A-AF3E-6F9B4C2F2A82}"/>
              </a:ext>
            </a:extLst>
          </p:cNvPr>
          <p:cNvPicPr>
            <a:picLocks noChangeAspect="1"/>
          </p:cNvPicPr>
          <p:nvPr userDrawn="1"/>
        </p:nvPicPr>
        <p:blipFill rotWithShape="1">
          <a:blip r:embed="rId2"/>
          <a:srcRect r="11571"/>
          <a:stretch/>
        </p:blipFill>
        <p:spPr>
          <a:xfrm>
            <a:off x="2113613" y="0"/>
            <a:ext cx="10092564" cy="6858000"/>
          </a:xfrm>
          <a:prstGeom prst="rect">
            <a:avLst/>
          </a:prstGeom>
        </p:spPr>
      </p:pic>
      <p:cxnSp>
        <p:nvCxnSpPr>
          <p:cNvPr id="4" name="Прямая соединительная линия 3"/>
          <p:cNvCxnSpPr/>
          <p:nvPr userDrawn="1"/>
        </p:nvCxnSpPr>
        <p:spPr>
          <a:xfrm>
            <a:off x="594516" y="4812662"/>
            <a:ext cx="1124296" cy="0"/>
          </a:xfrm>
          <a:prstGeom prst="line">
            <a:avLst/>
          </a:prstGeom>
        </p:spPr>
        <p:style>
          <a:lnRef idx="1">
            <a:schemeClr val="dk1"/>
          </a:lnRef>
          <a:fillRef idx="0">
            <a:schemeClr val="dk1"/>
          </a:fillRef>
          <a:effectRef idx="0">
            <a:schemeClr val="dk1"/>
          </a:effectRef>
          <a:fontRef idx="minor">
            <a:schemeClr val="tx1"/>
          </a:fontRef>
        </p:style>
      </p:cxnSp>
      <p:sp>
        <p:nvSpPr>
          <p:cNvPr id="6" name="Прямоугольник 5"/>
          <p:cNvSpPr/>
          <p:nvPr userDrawn="1"/>
        </p:nvSpPr>
        <p:spPr>
          <a:xfrm>
            <a:off x="520088" y="1985236"/>
            <a:ext cx="1455695" cy="707886"/>
          </a:xfrm>
          <a:prstGeom prst="rect">
            <a:avLst/>
          </a:prstGeom>
        </p:spPr>
        <p:txBody>
          <a:bodyPr wrap="square">
            <a:spAutoFit/>
          </a:bodyPr>
          <a:lstStyle/>
          <a:p>
            <a:r>
              <a:rPr lang="ru-RU" sz="1000" dirty="0">
                <a:latin typeface="Verdana" panose="020B0604030504040204" pitchFamily="34" charset="0"/>
              </a:rPr>
              <a:t>ПРОГРАММА                    ПО РАЗВИТИЮ </a:t>
            </a:r>
          </a:p>
          <a:p>
            <a:r>
              <a:rPr lang="ru-RU" sz="1000" dirty="0">
                <a:latin typeface="Verdana" panose="020B0604030504040204" pitchFamily="34" charset="0"/>
              </a:rPr>
              <a:t>ЛИЧНОСТНОГО ПОТЕНЦИАЛА</a:t>
            </a:r>
          </a:p>
        </p:txBody>
      </p:sp>
      <p:sp>
        <p:nvSpPr>
          <p:cNvPr id="7" name="Прямоугольник 6"/>
          <p:cNvSpPr/>
          <p:nvPr userDrawn="1"/>
        </p:nvSpPr>
        <p:spPr>
          <a:xfrm>
            <a:off x="520088" y="3326448"/>
            <a:ext cx="1455695" cy="1169551"/>
          </a:xfrm>
          <a:prstGeom prst="rect">
            <a:avLst/>
          </a:prstGeom>
        </p:spPr>
        <p:txBody>
          <a:bodyPr wrap="square">
            <a:spAutoFit/>
          </a:bodyPr>
          <a:lstStyle/>
          <a:p>
            <a:r>
              <a:rPr lang="ru-RU" sz="1000" b="0" i="0" kern="1200" dirty="0">
                <a:solidFill>
                  <a:schemeClr val="tx1"/>
                </a:solidFill>
                <a:effectLst/>
                <a:latin typeface="Verdana" panose="020B0604030504040204" pitchFamily="34" charset="0"/>
                <a:ea typeface="+mn-ea"/>
                <a:cs typeface="+mn-cs"/>
              </a:rPr>
              <a:t>ППК «Навигация обучающихся сообществ                           в личностно-развивающей образовательной среде»</a:t>
            </a:r>
            <a:endParaRPr lang="ru-RU" sz="1000" dirty="0">
              <a:latin typeface="Verdana" panose="020B0604030504040204" pitchFamily="34" charset="0"/>
            </a:endParaRPr>
          </a:p>
        </p:txBody>
      </p:sp>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5129327"/>
            <a:ext cx="1124296" cy="833434"/>
          </a:xfrm>
          <a:prstGeom prst="rect">
            <a:avLst/>
          </a:prstGeom>
        </p:spPr>
      </p:pic>
      <p:pic>
        <p:nvPicPr>
          <p:cNvPr id="10" name="Рисунок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1435" y="701654"/>
            <a:ext cx="2014603" cy="650256"/>
          </a:xfrm>
          <a:prstGeom prst="rect">
            <a:avLst/>
          </a:prstGeom>
        </p:spPr>
      </p:pic>
      <p:cxnSp>
        <p:nvCxnSpPr>
          <p:cNvPr id="11" name="Прямая соединительная линия 10"/>
          <p:cNvCxnSpPr/>
          <p:nvPr userDrawn="1"/>
        </p:nvCxnSpPr>
        <p:spPr>
          <a:xfrm>
            <a:off x="594516" y="3009785"/>
            <a:ext cx="1124296" cy="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594516" y="1668573"/>
            <a:ext cx="112429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0547556"/>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Развитие ЛП">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53324"/>
            <a:ext cx="2014603" cy="650256"/>
          </a:xfrm>
          <a:prstGeom prst="rect">
            <a:avLst/>
          </a:prstGeom>
        </p:spPr>
      </p:pic>
      <p:pic>
        <p:nvPicPr>
          <p:cNvPr id="3" name="Рисунок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207750"/>
            <a:ext cx="1000150" cy="741405"/>
          </a:xfrm>
          <a:prstGeom prst="rect">
            <a:avLst/>
          </a:prstGeom>
        </p:spPr>
      </p:pic>
      <p:cxnSp>
        <p:nvCxnSpPr>
          <p:cNvPr id="7" name="Прямая соединительная линия 6"/>
          <p:cNvCxnSpPr/>
          <p:nvPr userDrawn="1"/>
        </p:nvCxnSpPr>
        <p:spPr>
          <a:xfrm>
            <a:off x="2868820" y="303917"/>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userDrawn="1"/>
        </p:nvCxnSpPr>
        <p:spPr>
          <a:xfrm>
            <a:off x="6015513" y="303917"/>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p:cNvCxnSpPr/>
          <p:nvPr userDrawn="1"/>
        </p:nvCxnSpPr>
        <p:spPr>
          <a:xfrm>
            <a:off x="10161358" y="303917"/>
            <a:ext cx="0" cy="549070"/>
          </a:xfrm>
          <a:prstGeom prst="line">
            <a:avLst/>
          </a:prstGeom>
        </p:spPr>
        <p:style>
          <a:lnRef idx="1">
            <a:schemeClr val="dk1"/>
          </a:lnRef>
          <a:fillRef idx="0">
            <a:schemeClr val="dk1"/>
          </a:fillRef>
          <a:effectRef idx="0">
            <a:schemeClr val="dk1"/>
          </a:effectRef>
          <a:fontRef idx="minor">
            <a:schemeClr val="tx1"/>
          </a:fontRef>
        </p:style>
      </p:cxnSp>
      <p:sp>
        <p:nvSpPr>
          <p:cNvPr id="10" name="Прямоугольник 9"/>
          <p:cNvSpPr/>
          <p:nvPr userDrawn="1"/>
        </p:nvSpPr>
        <p:spPr>
          <a:xfrm>
            <a:off x="3151602" y="347620"/>
            <a:ext cx="2581129" cy="461665"/>
          </a:xfrm>
          <a:prstGeom prst="rect">
            <a:avLst/>
          </a:prstGeom>
        </p:spPr>
        <p:txBody>
          <a:bodyPr wrap="square">
            <a:spAutoFit/>
          </a:bodyPr>
          <a:lstStyle/>
          <a:p>
            <a:r>
              <a:rPr lang="ru-RU" sz="1200" dirty="0">
                <a:latin typeface="Verdana" panose="020B0604030504040204" pitchFamily="34" charset="0"/>
              </a:rPr>
              <a:t>ПРОГРАММА ПО РАЗВИТИЮ </a:t>
            </a:r>
          </a:p>
          <a:p>
            <a:r>
              <a:rPr lang="ru-RU" sz="1200" dirty="0">
                <a:latin typeface="Verdana" panose="020B0604030504040204" pitchFamily="34" charset="0"/>
              </a:rPr>
              <a:t>ЛИЧНОСТНОГО ПОТЕНЦИАЛА</a:t>
            </a:r>
          </a:p>
        </p:txBody>
      </p:sp>
      <p:sp>
        <p:nvSpPr>
          <p:cNvPr id="11" name="Прямоугольник 10"/>
          <p:cNvSpPr/>
          <p:nvPr userDrawn="1"/>
        </p:nvSpPr>
        <p:spPr>
          <a:xfrm>
            <a:off x="6298295" y="255287"/>
            <a:ext cx="3580281" cy="646331"/>
          </a:xfrm>
          <a:prstGeom prst="rect">
            <a:avLst/>
          </a:prstGeom>
        </p:spPr>
        <p:txBody>
          <a:bodyPr wrap="square">
            <a:spAutoFit/>
          </a:bodyPr>
          <a:lstStyle/>
          <a:p>
            <a:r>
              <a:rPr lang="ru-RU" sz="1200" b="0" i="0" kern="1200" dirty="0">
                <a:solidFill>
                  <a:schemeClr val="tx1"/>
                </a:solidFill>
                <a:effectLst/>
                <a:latin typeface="Verdana" panose="020B0604030504040204" pitchFamily="34" charset="0"/>
                <a:ea typeface="+mn-ea"/>
                <a:cs typeface="+mn-cs"/>
              </a:rPr>
              <a:t>ППК «Развитие личностного потенциала </a:t>
            </a:r>
            <a:r>
              <a:rPr lang="en-US" sz="1200" b="0" i="0" kern="1200" dirty="0">
                <a:solidFill>
                  <a:schemeClr val="tx1"/>
                </a:solidFill>
                <a:effectLst/>
                <a:latin typeface="Verdana" panose="020B0604030504040204" pitchFamily="34" charset="0"/>
                <a:ea typeface="+mn-ea"/>
                <a:cs typeface="+mn-cs"/>
              </a:rPr>
              <a:t>              </a:t>
            </a:r>
            <a:r>
              <a:rPr lang="ru-RU" sz="1200" b="0" i="0" kern="1200" dirty="0">
                <a:solidFill>
                  <a:schemeClr val="tx1"/>
                </a:solidFill>
                <a:effectLst/>
                <a:latin typeface="Verdana" panose="020B0604030504040204" pitchFamily="34" charset="0"/>
                <a:ea typeface="+mn-ea"/>
                <a:cs typeface="+mn-cs"/>
              </a:rPr>
              <a:t>в системе взаимодействия ключевых участников образовательных отношений»</a:t>
            </a:r>
            <a:endParaRPr lang="ru-RU" sz="1200" dirty="0">
              <a:latin typeface="Verdana" panose="020B0604030504040204" pitchFamily="34" charset="0"/>
            </a:endParaRPr>
          </a:p>
        </p:txBody>
      </p:sp>
    </p:spTree>
    <p:extLst>
      <p:ext uri="{BB962C8B-B14F-4D97-AF65-F5344CB8AC3E}">
        <p14:creationId xmlns:p14="http://schemas.microsoft.com/office/powerpoint/2010/main" val="3284559753"/>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Развитие ЛП 2">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userDrawn="1"/>
        </p:nvPicPr>
        <p:blipFill rotWithShape="1">
          <a:blip r:embed="rId2">
            <a:extLst>
              <a:ext uri="{28A0092B-C50C-407E-A947-70E740481C1C}">
                <a14:useLocalDpi xmlns:a14="http://schemas.microsoft.com/office/drawing/2010/main" val="0"/>
              </a:ext>
            </a:extLst>
          </a:blip>
          <a:srcRect r="23916" b="47550"/>
          <a:stretch/>
        </p:blipFill>
        <p:spPr>
          <a:xfrm>
            <a:off x="779463" y="1074058"/>
            <a:ext cx="11412537" cy="5791200"/>
          </a:xfrm>
          <a:prstGeom prst="rect">
            <a:avLst/>
          </a:prstGeom>
        </p:spPr>
      </p:pic>
      <p:pic>
        <p:nvPicPr>
          <p:cNvPr id="12" name="Рисунок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53324"/>
            <a:ext cx="2014603" cy="650256"/>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207750"/>
            <a:ext cx="1000150" cy="741405"/>
          </a:xfrm>
          <a:prstGeom prst="rect">
            <a:avLst/>
          </a:prstGeom>
        </p:spPr>
      </p:pic>
      <p:cxnSp>
        <p:nvCxnSpPr>
          <p:cNvPr id="14" name="Прямая соединительная линия 13"/>
          <p:cNvCxnSpPr/>
          <p:nvPr userDrawn="1"/>
        </p:nvCxnSpPr>
        <p:spPr>
          <a:xfrm>
            <a:off x="2868820" y="303917"/>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6015513" y="303917"/>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userDrawn="1"/>
        </p:nvCxnSpPr>
        <p:spPr>
          <a:xfrm>
            <a:off x="10161358" y="303917"/>
            <a:ext cx="0" cy="549070"/>
          </a:xfrm>
          <a:prstGeom prst="line">
            <a:avLst/>
          </a:prstGeom>
        </p:spPr>
        <p:style>
          <a:lnRef idx="1">
            <a:schemeClr val="dk1"/>
          </a:lnRef>
          <a:fillRef idx="0">
            <a:schemeClr val="dk1"/>
          </a:fillRef>
          <a:effectRef idx="0">
            <a:schemeClr val="dk1"/>
          </a:effectRef>
          <a:fontRef idx="minor">
            <a:schemeClr val="tx1"/>
          </a:fontRef>
        </p:style>
      </p:cxnSp>
      <p:sp>
        <p:nvSpPr>
          <p:cNvPr id="17" name="Прямоугольник 16"/>
          <p:cNvSpPr/>
          <p:nvPr userDrawn="1"/>
        </p:nvSpPr>
        <p:spPr>
          <a:xfrm>
            <a:off x="3151602" y="347620"/>
            <a:ext cx="2581129" cy="461665"/>
          </a:xfrm>
          <a:prstGeom prst="rect">
            <a:avLst/>
          </a:prstGeom>
        </p:spPr>
        <p:txBody>
          <a:bodyPr wrap="square">
            <a:spAutoFit/>
          </a:bodyPr>
          <a:lstStyle/>
          <a:p>
            <a:r>
              <a:rPr lang="ru-RU" sz="1200" dirty="0">
                <a:latin typeface="Verdana" panose="020B0604030504040204" pitchFamily="34" charset="0"/>
              </a:rPr>
              <a:t>ПРОГРАММА ПО РАЗВИТИЮ </a:t>
            </a:r>
          </a:p>
          <a:p>
            <a:r>
              <a:rPr lang="ru-RU" sz="1200" dirty="0">
                <a:latin typeface="Verdana" panose="020B0604030504040204" pitchFamily="34" charset="0"/>
              </a:rPr>
              <a:t>ЛИЧНОСТНОГО ПОТЕНЦИАЛА</a:t>
            </a:r>
          </a:p>
        </p:txBody>
      </p:sp>
      <p:sp>
        <p:nvSpPr>
          <p:cNvPr id="18" name="Прямоугольник 17"/>
          <p:cNvSpPr/>
          <p:nvPr userDrawn="1"/>
        </p:nvSpPr>
        <p:spPr>
          <a:xfrm>
            <a:off x="6298295" y="255287"/>
            <a:ext cx="3580281" cy="646331"/>
          </a:xfrm>
          <a:prstGeom prst="rect">
            <a:avLst/>
          </a:prstGeom>
        </p:spPr>
        <p:txBody>
          <a:bodyPr wrap="square">
            <a:spAutoFit/>
          </a:bodyPr>
          <a:lstStyle/>
          <a:p>
            <a:r>
              <a:rPr lang="ru-RU" sz="1200" b="0" i="0" kern="1200" dirty="0">
                <a:solidFill>
                  <a:schemeClr val="tx1"/>
                </a:solidFill>
                <a:effectLst/>
                <a:latin typeface="Verdana" panose="020B0604030504040204" pitchFamily="34" charset="0"/>
                <a:ea typeface="+mn-ea"/>
                <a:cs typeface="+mn-cs"/>
              </a:rPr>
              <a:t>ППК «Развитие личностного потенциала </a:t>
            </a:r>
            <a:r>
              <a:rPr lang="en-US" sz="1200" b="0" i="0" kern="1200" dirty="0">
                <a:solidFill>
                  <a:schemeClr val="tx1"/>
                </a:solidFill>
                <a:effectLst/>
                <a:latin typeface="Verdana" panose="020B0604030504040204" pitchFamily="34" charset="0"/>
                <a:ea typeface="+mn-ea"/>
                <a:cs typeface="+mn-cs"/>
              </a:rPr>
              <a:t>              </a:t>
            </a:r>
            <a:r>
              <a:rPr lang="ru-RU" sz="1200" b="0" i="0" kern="1200" dirty="0">
                <a:solidFill>
                  <a:schemeClr val="tx1"/>
                </a:solidFill>
                <a:effectLst/>
                <a:latin typeface="Verdana" panose="020B0604030504040204" pitchFamily="34" charset="0"/>
                <a:ea typeface="+mn-ea"/>
                <a:cs typeface="+mn-cs"/>
              </a:rPr>
              <a:t>в системе взаимодействия ключевых участников образовательных отношений»</a:t>
            </a:r>
            <a:endParaRPr lang="ru-RU" sz="1200" dirty="0">
              <a:latin typeface="Verdana" panose="020B0604030504040204" pitchFamily="34" charset="0"/>
            </a:endParaRPr>
          </a:p>
        </p:txBody>
      </p:sp>
    </p:spTree>
    <p:extLst>
      <p:ext uri="{BB962C8B-B14F-4D97-AF65-F5344CB8AC3E}">
        <p14:creationId xmlns:p14="http://schemas.microsoft.com/office/powerpoint/2010/main" val="1284184921"/>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1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Развитие ЛП 3">
    <p:bg>
      <p:bgPr>
        <a:solidFill>
          <a:schemeClr val="bg1"/>
        </a:solidFill>
        <a:effectLst/>
      </p:bgPr>
    </p:bg>
    <p:spTree>
      <p:nvGrpSpPr>
        <p:cNvPr id="1" name=""/>
        <p:cNvGrpSpPr/>
        <p:nvPr/>
      </p:nvGrpSpPr>
      <p:grpSpPr>
        <a:xfrm>
          <a:off x="0" y="0"/>
          <a:ext cx="0" cy="0"/>
          <a:chOff x="0" y="0"/>
          <a:chExt cx="0" cy="0"/>
        </a:xfrm>
      </p:grpSpPr>
      <p:pic>
        <p:nvPicPr>
          <p:cNvPr id="12" name="Picture 1">
            <a:extLst>
              <a:ext uri="{FF2B5EF4-FFF2-40B4-BE49-F238E27FC236}">
                <a16:creationId xmlns:a16="http://schemas.microsoft.com/office/drawing/2014/main" xmlns="" id="{1FDAFB6C-D1B5-2F47-8DEC-0807C980830C}"/>
              </a:ext>
            </a:extLst>
          </p:cNvPr>
          <p:cNvPicPr>
            <a:picLocks noChangeAspect="1"/>
          </p:cNvPicPr>
          <p:nvPr userDrawn="1"/>
        </p:nvPicPr>
        <p:blipFill>
          <a:blip r:embed="rId2"/>
          <a:stretch>
            <a:fillRect/>
          </a:stretch>
        </p:blipFill>
        <p:spPr>
          <a:xfrm>
            <a:off x="10713782" y="0"/>
            <a:ext cx="1478218" cy="2315688"/>
          </a:xfrm>
          <a:prstGeom prst="rect">
            <a:avLst/>
          </a:prstGeom>
        </p:spPr>
      </p:pic>
      <p:cxnSp>
        <p:nvCxnSpPr>
          <p:cNvPr id="13" name="Прямая соединительная линия 12"/>
          <p:cNvCxnSpPr/>
          <p:nvPr userDrawn="1"/>
        </p:nvCxnSpPr>
        <p:spPr>
          <a:xfrm>
            <a:off x="2684212" y="402458"/>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p:cNvCxnSpPr/>
          <p:nvPr userDrawn="1"/>
        </p:nvCxnSpPr>
        <p:spPr>
          <a:xfrm>
            <a:off x="5434099" y="402458"/>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9035106" y="402458"/>
            <a:ext cx="0" cy="512180"/>
          </a:xfrm>
          <a:prstGeom prst="line">
            <a:avLst/>
          </a:prstGeom>
        </p:spPr>
        <p:style>
          <a:lnRef idx="1">
            <a:schemeClr val="dk1"/>
          </a:lnRef>
          <a:fillRef idx="0">
            <a:schemeClr val="dk1"/>
          </a:fillRef>
          <a:effectRef idx="0">
            <a:schemeClr val="dk1"/>
          </a:effectRef>
          <a:fontRef idx="minor">
            <a:schemeClr val="tx1"/>
          </a:fontRef>
        </p:style>
      </p:cxnSp>
      <p:sp>
        <p:nvSpPr>
          <p:cNvPr id="16" name="Прямоугольник 15"/>
          <p:cNvSpPr/>
          <p:nvPr userDrawn="1"/>
        </p:nvSpPr>
        <p:spPr>
          <a:xfrm>
            <a:off x="2980742" y="458493"/>
            <a:ext cx="2156827" cy="400110"/>
          </a:xfrm>
          <a:prstGeom prst="rect">
            <a:avLst/>
          </a:prstGeom>
        </p:spPr>
        <p:txBody>
          <a:bodyPr wrap="square">
            <a:spAutoFit/>
          </a:bodyPr>
          <a:lstStyle/>
          <a:p>
            <a:r>
              <a:rPr lang="ru-RU" sz="1000" dirty="0">
                <a:latin typeface="Verdana" panose="020B0604030504040204" pitchFamily="34" charset="0"/>
              </a:rPr>
              <a:t>ПРОГРАММА ПО РАЗВИТИЮ </a:t>
            </a:r>
          </a:p>
          <a:p>
            <a:r>
              <a:rPr lang="ru-RU" sz="1000" dirty="0">
                <a:latin typeface="Verdana" panose="020B0604030504040204" pitchFamily="34" charset="0"/>
              </a:rPr>
              <a:t>ЛИЧНОСТНОГО ПОТЕНЦИАЛА</a:t>
            </a:r>
          </a:p>
        </p:txBody>
      </p:sp>
      <p:sp>
        <p:nvSpPr>
          <p:cNvPr id="17" name="Прямоугольник 16"/>
          <p:cNvSpPr/>
          <p:nvPr userDrawn="1"/>
        </p:nvSpPr>
        <p:spPr>
          <a:xfrm>
            <a:off x="5730629" y="381549"/>
            <a:ext cx="3007947" cy="553998"/>
          </a:xfrm>
          <a:prstGeom prst="rect">
            <a:avLst/>
          </a:prstGeom>
        </p:spPr>
        <p:txBody>
          <a:bodyPr wrap="square">
            <a:spAutoFit/>
          </a:bodyPr>
          <a:lstStyle/>
          <a:p>
            <a:r>
              <a:rPr lang="ru-RU" sz="1000" b="0" i="0" kern="1200" dirty="0">
                <a:solidFill>
                  <a:schemeClr val="tx1"/>
                </a:solidFill>
                <a:effectLst/>
                <a:latin typeface="Verdana" panose="020B0604030504040204" pitchFamily="34" charset="0"/>
                <a:ea typeface="+mn-ea"/>
                <a:cs typeface="+mn-cs"/>
              </a:rPr>
              <a:t>ППК «Развитие личностного потенциала </a:t>
            </a:r>
            <a:r>
              <a:rPr lang="en-US" sz="1000" b="0" i="0" kern="1200" dirty="0">
                <a:solidFill>
                  <a:schemeClr val="tx1"/>
                </a:solidFill>
                <a:effectLst/>
                <a:latin typeface="Verdana" panose="020B0604030504040204" pitchFamily="34" charset="0"/>
                <a:ea typeface="+mn-ea"/>
                <a:cs typeface="+mn-cs"/>
              </a:rPr>
              <a:t>    </a:t>
            </a:r>
            <a:r>
              <a:rPr lang="ru-RU" sz="1000" b="0" i="0" kern="1200" dirty="0">
                <a:solidFill>
                  <a:schemeClr val="tx1"/>
                </a:solidFill>
                <a:effectLst/>
                <a:latin typeface="Verdana" panose="020B0604030504040204" pitchFamily="34" charset="0"/>
                <a:ea typeface="+mn-ea"/>
                <a:cs typeface="+mn-cs"/>
              </a:rPr>
              <a:t>в системе взаимодействия ключевых участников образовательных отношений»</a:t>
            </a:r>
            <a:endParaRPr lang="ru-RU" sz="1000" dirty="0">
              <a:latin typeface="Verdana" panose="020B0604030504040204" pitchFamily="34" charset="0"/>
            </a:endParaRPr>
          </a:p>
        </p:txBody>
      </p:sp>
      <p:pic>
        <p:nvPicPr>
          <p:cNvPr id="18" name="Рисунок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42217"/>
            <a:ext cx="853458" cy="632663"/>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418729"/>
            <a:ext cx="1486000" cy="479638"/>
          </a:xfrm>
          <a:prstGeom prst="rect">
            <a:avLst/>
          </a:prstGeom>
        </p:spPr>
      </p:pic>
    </p:spTree>
    <p:extLst>
      <p:ext uri="{BB962C8B-B14F-4D97-AF65-F5344CB8AC3E}">
        <p14:creationId xmlns:p14="http://schemas.microsoft.com/office/powerpoint/2010/main" val="3100628659"/>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53">
          <p15:clr>
            <a:srgbClr val="FBAE40"/>
          </p15:clr>
        </p15:guide>
        <p15:guide id="14" pos="720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Развитие ЛП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75A762A3-56BE-CE43-8095-6D535097E448}"/>
              </a:ext>
            </a:extLst>
          </p:cNvPr>
          <p:cNvPicPr>
            <a:picLocks noChangeAspect="1"/>
          </p:cNvPicPr>
          <p:nvPr userDrawn="1"/>
        </p:nvPicPr>
        <p:blipFill>
          <a:blip r:embed="rId2"/>
          <a:stretch>
            <a:fillRect/>
          </a:stretch>
        </p:blipFill>
        <p:spPr>
          <a:xfrm>
            <a:off x="11228942" y="-14748"/>
            <a:ext cx="977805" cy="970821"/>
          </a:xfrm>
          <a:prstGeom prst="rect">
            <a:avLst/>
          </a:prstGeom>
        </p:spPr>
      </p:pic>
      <p:cxnSp>
        <p:nvCxnSpPr>
          <p:cNvPr id="14" name="Прямая соединительная линия 13"/>
          <p:cNvCxnSpPr/>
          <p:nvPr userDrawn="1"/>
        </p:nvCxnSpPr>
        <p:spPr>
          <a:xfrm>
            <a:off x="2684212" y="402458"/>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5434099" y="402458"/>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userDrawn="1"/>
        </p:nvCxnSpPr>
        <p:spPr>
          <a:xfrm>
            <a:off x="9035106" y="402458"/>
            <a:ext cx="0" cy="512180"/>
          </a:xfrm>
          <a:prstGeom prst="line">
            <a:avLst/>
          </a:prstGeom>
        </p:spPr>
        <p:style>
          <a:lnRef idx="1">
            <a:schemeClr val="dk1"/>
          </a:lnRef>
          <a:fillRef idx="0">
            <a:schemeClr val="dk1"/>
          </a:fillRef>
          <a:effectRef idx="0">
            <a:schemeClr val="dk1"/>
          </a:effectRef>
          <a:fontRef idx="minor">
            <a:schemeClr val="tx1"/>
          </a:fontRef>
        </p:style>
      </p:cxnSp>
      <p:sp>
        <p:nvSpPr>
          <p:cNvPr id="17" name="Прямоугольник 16"/>
          <p:cNvSpPr/>
          <p:nvPr userDrawn="1"/>
        </p:nvSpPr>
        <p:spPr>
          <a:xfrm>
            <a:off x="2980742" y="458493"/>
            <a:ext cx="2156827" cy="400110"/>
          </a:xfrm>
          <a:prstGeom prst="rect">
            <a:avLst/>
          </a:prstGeom>
        </p:spPr>
        <p:txBody>
          <a:bodyPr wrap="square">
            <a:spAutoFit/>
          </a:bodyPr>
          <a:lstStyle/>
          <a:p>
            <a:r>
              <a:rPr lang="ru-RU" sz="1000" dirty="0">
                <a:latin typeface="Verdana" panose="020B0604030504040204" pitchFamily="34" charset="0"/>
              </a:rPr>
              <a:t>ПРОГРАММА ПО РАЗВИТИЮ </a:t>
            </a:r>
          </a:p>
          <a:p>
            <a:r>
              <a:rPr lang="ru-RU" sz="1000" dirty="0">
                <a:latin typeface="Verdana" panose="020B0604030504040204" pitchFamily="34" charset="0"/>
              </a:rPr>
              <a:t>ЛИЧНОСТНОГО ПОТЕНЦИАЛА</a:t>
            </a:r>
          </a:p>
        </p:txBody>
      </p:sp>
      <p:sp>
        <p:nvSpPr>
          <p:cNvPr id="18" name="Прямоугольник 17"/>
          <p:cNvSpPr/>
          <p:nvPr userDrawn="1"/>
        </p:nvSpPr>
        <p:spPr>
          <a:xfrm>
            <a:off x="5730629" y="381549"/>
            <a:ext cx="3007947" cy="553998"/>
          </a:xfrm>
          <a:prstGeom prst="rect">
            <a:avLst/>
          </a:prstGeom>
        </p:spPr>
        <p:txBody>
          <a:bodyPr wrap="square">
            <a:spAutoFit/>
          </a:bodyPr>
          <a:lstStyle/>
          <a:p>
            <a:r>
              <a:rPr lang="ru-RU" sz="1000" b="0" i="0" kern="1200" dirty="0">
                <a:solidFill>
                  <a:schemeClr val="tx1"/>
                </a:solidFill>
                <a:effectLst/>
                <a:latin typeface="Verdana" panose="020B0604030504040204" pitchFamily="34" charset="0"/>
                <a:ea typeface="+mn-ea"/>
                <a:cs typeface="+mn-cs"/>
              </a:rPr>
              <a:t>ППК «Развитие личностного потенциала </a:t>
            </a:r>
            <a:r>
              <a:rPr lang="en-US" sz="1000" b="0" i="0" kern="1200" dirty="0">
                <a:solidFill>
                  <a:schemeClr val="tx1"/>
                </a:solidFill>
                <a:effectLst/>
                <a:latin typeface="Verdana" panose="020B0604030504040204" pitchFamily="34" charset="0"/>
                <a:ea typeface="+mn-ea"/>
                <a:cs typeface="+mn-cs"/>
              </a:rPr>
              <a:t>    </a:t>
            </a:r>
            <a:r>
              <a:rPr lang="ru-RU" sz="1000" b="0" i="0" kern="1200" dirty="0">
                <a:solidFill>
                  <a:schemeClr val="tx1"/>
                </a:solidFill>
                <a:effectLst/>
                <a:latin typeface="Verdana" panose="020B0604030504040204" pitchFamily="34" charset="0"/>
                <a:ea typeface="+mn-ea"/>
                <a:cs typeface="+mn-cs"/>
              </a:rPr>
              <a:t>в системе взаимодействия ключевых участников образовательных отношений»</a:t>
            </a:r>
            <a:endParaRPr lang="ru-RU" sz="1000" dirty="0">
              <a:latin typeface="Verdana" panose="020B0604030504040204" pitchFamily="34" charset="0"/>
            </a:endParaRPr>
          </a:p>
        </p:txBody>
      </p:sp>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42217"/>
            <a:ext cx="853458" cy="632663"/>
          </a:xfrm>
          <a:prstGeom prst="rect">
            <a:avLst/>
          </a:prstGeom>
        </p:spPr>
      </p:pic>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418729"/>
            <a:ext cx="1486000" cy="479638"/>
          </a:xfrm>
          <a:prstGeom prst="rect">
            <a:avLst/>
          </a:prstGeom>
        </p:spPr>
      </p:pic>
    </p:spTree>
    <p:extLst>
      <p:ext uri="{BB962C8B-B14F-4D97-AF65-F5344CB8AC3E}">
        <p14:creationId xmlns:p14="http://schemas.microsoft.com/office/powerpoint/2010/main" val="1802122973"/>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Развитие ЛП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2DA3DEF-316A-334A-AF3E-6F9B4C2F2A82}"/>
              </a:ext>
            </a:extLst>
          </p:cNvPr>
          <p:cNvPicPr>
            <a:picLocks noChangeAspect="1"/>
          </p:cNvPicPr>
          <p:nvPr userDrawn="1"/>
        </p:nvPicPr>
        <p:blipFill rotWithShape="1">
          <a:blip r:embed="rId2"/>
          <a:srcRect r="11571"/>
          <a:stretch/>
        </p:blipFill>
        <p:spPr>
          <a:xfrm>
            <a:off x="2113613" y="0"/>
            <a:ext cx="10092564" cy="6858000"/>
          </a:xfrm>
          <a:prstGeom prst="rect">
            <a:avLst/>
          </a:prstGeom>
        </p:spPr>
      </p:pic>
      <p:cxnSp>
        <p:nvCxnSpPr>
          <p:cNvPr id="4" name="Прямая соединительная линия 3"/>
          <p:cNvCxnSpPr/>
          <p:nvPr userDrawn="1"/>
        </p:nvCxnSpPr>
        <p:spPr>
          <a:xfrm>
            <a:off x="594516" y="4838310"/>
            <a:ext cx="1124296" cy="0"/>
          </a:xfrm>
          <a:prstGeom prst="line">
            <a:avLst/>
          </a:prstGeom>
        </p:spPr>
        <p:style>
          <a:lnRef idx="1">
            <a:schemeClr val="dk1"/>
          </a:lnRef>
          <a:fillRef idx="0">
            <a:schemeClr val="dk1"/>
          </a:fillRef>
          <a:effectRef idx="0">
            <a:schemeClr val="dk1"/>
          </a:effectRef>
          <a:fontRef idx="minor">
            <a:schemeClr val="tx1"/>
          </a:fontRef>
        </p:style>
      </p:cxnSp>
      <p:sp>
        <p:nvSpPr>
          <p:cNvPr id="6" name="Прямоугольник 5"/>
          <p:cNvSpPr/>
          <p:nvPr userDrawn="1"/>
        </p:nvSpPr>
        <p:spPr>
          <a:xfrm>
            <a:off x="520088" y="1933940"/>
            <a:ext cx="1455695" cy="707886"/>
          </a:xfrm>
          <a:prstGeom prst="rect">
            <a:avLst/>
          </a:prstGeom>
        </p:spPr>
        <p:txBody>
          <a:bodyPr wrap="square">
            <a:spAutoFit/>
          </a:bodyPr>
          <a:lstStyle/>
          <a:p>
            <a:r>
              <a:rPr lang="ru-RU" sz="1000" dirty="0">
                <a:latin typeface="Verdana" panose="020B0604030504040204" pitchFamily="34" charset="0"/>
              </a:rPr>
              <a:t>ПРОГРАММА                    ПО РАЗВИТИЮ </a:t>
            </a:r>
          </a:p>
          <a:p>
            <a:r>
              <a:rPr lang="ru-RU" sz="1000" dirty="0">
                <a:latin typeface="Verdana" panose="020B0604030504040204" pitchFamily="34" charset="0"/>
              </a:rPr>
              <a:t>ЛИЧНОСТНОГО ПОТЕНЦИАЛА</a:t>
            </a:r>
          </a:p>
        </p:txBody>
      </p:sp>
      <p:sp>
        <p:nvSpPr>
          <p:cNvPr id="7" name="Прямоугольник 6"/>
          <p:cNvSpPr/>
          <p:nvPr userDrawn="1"/>
        </p:nvSpPr>
        <p:spPr>
          <a:xfrm>
            <a:off x="520088" y="3223856"/>
            <a:ext cx="1784200" cy="1323439"/>
          </a:xfrm>
          <a:prstGeom prst="rect">
            <a:avLst/>
          </a:prstGeom>
        </p:spPr>
        <p:txBody>
          <a:bodyPr wrap="square">
            <a:spAutoFit/>
          </a:bodyPr>
          <a:lstStyle/>
          <a:p>
            <a:r>
              <a:rPr lang="ru-RU" sz="1000" b="0" i="0" kern="1200" dirty="0">
                <a:solidFill>
                  <a:schemeClr val="tx1"/>
                </a:solidFill>
                <a:effectLst/>
                <a:latin typeface="Verdana" panose="020B0604030504040204" pitchFamily="34" charset="0"/>
                <a:ea typeface="+mn-ea"/>
                <a:cs typeface="+mn-cs"/>
              </a:rPr>
              <a:t>ППК «Развитие личностного потенциала</a:t>
            </a:r>
            <a:r>
              <a:rPr lang="en-US" sz="1000" b="0" i="0" kern="1200" dirty="0">
                <a:solidFill>
                  <a:schemeClr val="tx1"/>
                </a:solidFill>
                <a:effectLst/>
                <a:latin typeface="Verdana" panose="020B0604030504040204" pitchFamily="34" charset="0"/>
                <a:ea typeface="+mn-ea"/>
                <a:cs typeface="+mn-cs"/>
              </a:rPr>
              <a:t>                       </a:t>
            </a:r>
            <a:r>
              <a:rPr lang="ru-RU" sz="1000" b="0" i="0" kern="1200" dirty="0">
                <a:solidFill>
                  <a:schemeClr val="tx1"/>
                </a:solidFill>
                <a:effectLst/>
                <a:latin typeface="Verdana" panose="020B0604030504040204" pitchFamily="34" charset="0"/>
                <a:ea typeface="+mn-ea"/>
                <a:cs typeface="+mn-cs"/>
              </a:rPr>
              <a:t> в системе взаимодействия ключевых участников образовательных отношений»</a:t>
            </a:r>
            <a:endParaRPr lang="ru-RU" sz="1000" dirty="0">
              <a:latin typeface="Verdana" panose="020B0604030504040204" pitchFamily="34" charset="0"/>
            </a:endParaRPr>
          </a:p>
        </p:txBody>
      </p:sp>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5129327"/>
            <a:ext cx="1124296" cy="833434"/>
          </a:xfrm>
          <a:prstGeom prst="rect">
            <a:avLst/>
          </a:prstGeom>
        </p:spPr>
      </p:pic>
      <p:pic>
        <p:nvPicPr>
          <p:cNvPr id="10" name="Рисунок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1435" y="701654"/>
            <a:ext cx="2014603" cy="650256"/>
          </a:xfrm>
          <a:prstGeom prst="rect">
            <a:avLst/>
          </a:prstGeom>
        </p:spPr>
      </p:pic>
      <p:cxnSp>
        <p:nvCxnSpPr>
          <p:cNvPr id="11" name="Прямая соединительная линия 10"/>
          <p:cNvCxnSpPr/>
          <p:nvPr userDrawn="1"/>
        </p:nvCxnSpPr>
        <p:spPr>
          <a:xfrm>
            <a:off x="594516" y="2932841"/>
            <a:ext cx="1124296" cy="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594516" y="1642925"/>
            <a:ext cx="112429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4194360"/>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универсальный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30926"/>
            <a:ext cx="2014603" cy="650256"/>
          </a:xfrm>
          <a:prstGeom prst="rect">
            <a:avLst/>
          </a:prstGeom>
        </p:spPr>
      </p:pic>
      <p:pic>
        <p:nvPicPr>
          <p:cNvPr id="3" name="Рисунок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185352"/>
            <a:ext cx="1000150" cy="741405"/>
          </a:xfrm>
          <a:prstGeom prst="rect">
            <a:avLst/>
          </a:prstGeom>
        </p:spPr>
      </p:pic>
      <p:cxnSp>
        <p:nvCxnSpPr>
          <p:cNvPr id="7" name="Прямая соединительная линия 6"/>
          <p:cNvCxnSpPr/>
          <p:nvPr userDrawn="1"/>
        </p:nvCxnSpPr>
        <p:spPr>
          <a:xfrm>
            <a:off x="3138654"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p:cNvCxnSpPr/>
          <p:nvPr userDrawn="1"/>
        </p:nvCxnSpPr>
        <p:spPr>
          <a:xfrm>
            <a:off x="9891521" y="281519"/>
            <a:ext cx="0" cy="549070"/>
          </a:xfrm>
          <a:prstGeom prst="line">
            <a:avLst/>
          </a:prstGeom>
        </p:spPr>
        <p:style>
          <a:lnRef idx="1">
            <a:schemeClr val="dk1"/>
          </a:lnRef>
          <a:fillRef idx="0">
            <a:schemeClr val="dk1"/>
          </a:fillRef>
          <a:effectRef idx="0">
            <a:schemeClr val="dk1"/>
          </a:effectRef>
          <a:fontRef idx="minor">
            <a:schemeClr val="tx1"/>
          </a:fontRef>
        </p:style>
      </p:cxnSp>
      <p:sp>
        <p:nvSpPr>
          <p:cNvPr id="10" name="Прямоугольник 9"/>
          <p:cNvSpPr/>
          <p:nvPr userDrawn="1"/>
        </p:nvSpPr>
        <p:spPr>
          <a:xfrm>
            <a:off x="3691270" y="402166"/>
            <a:ext cx="5647635" cy="307777"/>
          </a:xfrm>
          <a:prstGeom prst="rect">
            <a:avLst/>
          </a:prstGeom>
        </p:spPr>
        <p:txBody>
          <a:bodyPr wrap="square">
            <a:spAutoFit/>
          </a:bodyPr>
          <a:lstStyle/>
          <a:p>
            <a:r>
              <a:rPr lang="ru-RU" sz="1400" dirty="0">
                <a:latin typeface="Verdana" panose="020B0604030504040204" pitchFamily="34" charset="0"/>
              </a:rPr>
              <a:t>ПРОГРАММА ПО РАЗВИТИЮ ЛИЧНОСТНОГО ПОТЕНЦИАЛА</a:t>
            </a:r>
          </a:p>
        </p:txBody>
      </p:sp>
    </p:spTree>
    <p:extLst>
      <p:ext uri="{BB962C8B-B14F-4D97-AF65-F5344CB8AC3E}">
        <p14:creationId xmlns:p14="http://schemas.microsoft.com/office/powerpoint/2010/main" val="1182336926"/>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универсальный 3">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userDrawn="1"/>
        </p:nvPicPr>
        <p:blipFill rotWithShape="1">
          <a:blip r:embed="rId2">
            <a:extLst>
              <a:ext uri="{28A0092B-C50C-407E-A947-70E740481C1C}">
                <a14:useLocalDpi xmlns:a14="http://schemas.microsoft.com/office/drawing/2010/main" val="0"/>
              </a:ext>
            </a:extLst>
          </a:blip>
          <a:srcRect r="23916" b="47550"/>
          <a:stretch/>
        </p:blipFill>
        <p:spPr>
          <a:xfrm>
            <a:off x="779463" y="1074058"/>
            <a:ext cx="11412537" cy="5791200"/>
          </a:xfrm>
          <a:prstGeom prst="rect">
            <a:avLst/>
          </a:prstGeom>
        </p:spPr>
      </p:pic>
      <p:pic>
        <p:nvPicPr>
          <p:cNvPr id="12" name="Рисунок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30926"/>
            <a:ext cx="2014603" cy="650256"/>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185352"/>
            <a:ext cx="1000150" cy="741405"/>
          </a:xfrm>
          <a:prstGeom prst="rect">
            <a:avLst/>
          </a:prstGeom>
        </p:spPr>
      </p:pic>
      <p:cxnSp>
        <p:nvCxnSpPr>
          <p:cNvPr id="14" name="Прямая соединительная линия 13"/>
          <p:cNvCxnSpPr/>
          <p:nvPr userDrawn="1"/>
        </p:nvCxnSpPr>
        <p:spPr>
          <a:xfrm>
            <a:off x="3138654"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9891521" y="281519"/>
            <a:ext cx="0" cy="549070"/>
          </a:xfrm>
          <a:prstGeom prst="line">
            <a:avLst/>
          </a:prstGeom>
        </p:spPr>
        <p:style>
          <a:lnRef idx="1">
            <a:schemeClr val="dk1"/>
          </a:lnRef>
          <a:fillRef idx="0">
            <a:schemeClr val="dk1"/>
          </a:fillRef>
          <a:effectRef idx="0">
            <a:schemeClr val="dk1"/>
          </a:effectRef>
          <a:fontRef idx="minor">
            <a:schemeClr val="tx1"/>
          </a:fontRef>
        </p:style>
      </p:cxnSp>
      <p:sp>
        <p:nvSpPr>
          <p:cNvPr id="16" name="Прямоугольник 15"/>
          <p:cNvSpPr/>
          <p:nvPr userDrawn="1"/>
        </p:nvSpPr>
        <p:spPr>
          <a:xfrm>
            <a:off x="3691270" y="402166"/>
            <a:ext cx="5647635" cy="307777"/>
          </a:xfrm>
          <a:prstGeom prst="rect">
            <a:avLst/>
          </a:prstGeom>
        </p:spPr>
        <p:txBody>
          <a:bodyPr wrap="square">
            <a:spAutoFit/>
          </a:bodyPr>
          <a:lstStyle/>
          <a:p>
            <a:r>
              <a:rPr lang="ru-RU" sz="1400" dirty="0">
                <a:latin typeface="Verdana" panose="020B0604030504040204" pitchFamily="34" charset="0"/>
              </a:rPr>
              <a:t>ПРОГРАММА ПО РАЗВИТИЮ ЛИЧНОСТНОГО ПОТЕНЦИАЛА</a:t>
            </a:r>
          </a:p>
        </p:txBody>
      </p:sp>
    </p:spTree>
    <p:extLst>
      <p:ext uri="{BB962C8B-B14F-4D97-AF65-F5344CB8AC3E}">
        <p14:creationId xmlns:p14="http://schemas.microsoft.com/office/powerpoint/2010/main" val="2814236293"/>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19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универсальный">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FDAFB6C-D1B5-2F47-8DEC-0807C980830C}"/>
              </a:ext>
            </a:extLst>
          </p:cNvPr>
          <p:cNvPicPr>
            <a:picLocks noChangeAspect="1"/>
          </p:cNvPicPr>
          <p:nvPr userDrawn="1"/>
        </p:nvPicPr>
        <p:blipFill>
          <a:blip r:embed="rId2"/>
          <a:stretch>
            <a:fillRect/>
          </a:stretch>
        </p:blipFill>
        <p:spPr>
          <a:xfrm>
            <a:off x="10713782" y="0"/>
            <a:ext cx="1478218" cy="2315688"/>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23411"/>
            <a:ext cx="853458" cy="632663"/>
          </a:xfrm>
          <a:prstGeom prst="rect">
            <a:avLst/>
          </a:prstGeom>
        </p:spPr>
      </p:pic>
      <p:cxnSp>
        <p:nvCxnSpPr>
          <p:cNvPr id="6" name="Прямая соединительная линия 5"/>
          <p:cNvCxnSpPr/>
          <p:nvPr userDrawn="1"/>
        </p:nvCxnSpPr>
        <p:spPr>
          <a:xfrm>
            <a:off x="3011145" y="383652"/>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userDrawn="1"/>
        </p:nvCxnSpPr>
        <p:spPr>
          <a:xfrm>
            <a:off x="8708171" y="383652"/>
            <a:ext cx="0" cy="512180"/>
          </a:xfrm>
          <a:prstGeom prst="line">
            <a:avLst/>
          </a:prstGeom>
        </p:spPr>
        <p:style>
          <a:lnRef idx="1">
            <a:schemeClr val="dk1"/>
          </a:lnRef>
          <a:fillRef idx="0">
            <a:schemeClr val="dk1"/>
          </a:fillRef>
          <a:effectRef idx="0">
            <a:schemeClr val="dk1"/>
          </a:effectRef>
          <a:fontRef idx="minor">
            <a:schemeClr val="tx1"/>
          </a:fontRef>
        </p:style>
      </p:cxnSp>
      <p:sp>
        <p:nvSpPr>
          <p:cNvPr id="9" name="Прямоугольник 8"/>
          <p:cNvSpPr/>
          <p:nvPr userDrawn="1"/>
        </p:nvSpPr>
        <p:spPr>
          <a:xfrm>
            <a:off x="3634608" y="508937"/>
            <a:ext cx="4450100" cy="261610"/>
          </a:xfrm>
          <a:prstGeom prst="rect">
            <a:avLst/>
          </a:prstGeom>
        </p:spPr>
        <p:txBody>
          <a:bodyPr wrap="square">
            <a:spAutoFit/>
          </a:bodyPr>
          <a:lstStyle/>
          <a:p>
            <a:r>
              <a:rPr lang="ru-RU" sz="1100" dirty="0">
                <a:latin typeface="Verdana" panose="020B0604030504040204" pitchFamily="34" charset="0"/>
              </a:rPr>
              <a:t>ПРОГРАММА ПО РАЗВИТИЮ ЛИЧНОСТНОГО ПОТЕНЦИАЛА</a:t>
            </a:r>
          </a:p>
        </p:txBody>
      </p:sp>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399923"/>
            <a:ext cx="1486000" cy="479638"/>
          </a:xfrm>
          <a:prstGeom prst="rect">
            <a:avLst/>
          </a:prstGeom>
        </p:spPr>
      </p:pic>
    </p:spTree>
    <p:extLst>
      <p:ext uri="{BB962C8B-B14F-4D97-AF65-F5344CB8AC3E}">
        <p14:creationId xmlns:p14="http://schemas.microsoft.com/office/powerpoint/2010/main" val="1252786318"/>
      </p:ext>
    </p:extLst>
  </p:cSld>
  <p:clrMapOvr>
    <a:masterClrMapping/>
  </p:clrMapOvr>
  <p:extLst>
    <p:ext uri="{DCECCB84-F9BA-43D5-87BE-67443E8EF086}">
      <p15:sldGuideLst xmlns="" xmlns:p15="http://schemas.microsoft.com/office/powerpoint/2012/main">
        <p15:guide id="1" orient="horz" pos="818" userDrawn="1">
          <p15:clr>
            <a:srgbClr val="FBAE40"/>
          </p15:clr>
        </p15:guide>
        <p15:guide id="2" pos="491" userDrawn="1">
          <p15:clr>
            <a:srgbClr val="FBAE40"/>
          </p15:clr>
        </p15:guide>
        <p15:guide id="3" orient="horz" pos="3897" userDrawn="1">
          <p15:clr>
            <a:srgbClr val="FBAE40"/>
          </p15:clr>
        </p15:guide>
        <p15:guide id="4" pos="1553" userDrawn="1">
          <p15:clr>
            <a:srgbClr val="FBAE40"/>
          </p15:clr>
        </p15:guide>
        <p15:guide id="5" pos="1629" userDrawn="1">
          <p15:clr>
            <a:srgbClr val="FBAE40"/>
          </p15:clr>
        </p15:guide>
        <p15:guide id="6" pos="2686" userDrawn="1">
          <p15:clr>
            <a:srgbClr val="FBAE40"/>
          </p15:clr>
        </p15:guide>
        <p15:guide id="7" pos="2757" userDrawn="1">
          <p15:clr>
            <a:srgbClr val="FBAE40"/>
          </p15:clr>
        </p15:guide>
        <p15:guide id="8" pos="3820" userDrawn="1">
          <p15:clr>
            <a:srgbClr val="FBAE40"/>
          </p15:clr>
        </p15:guide>
        <p15:guide id="9" pos="3908" userDrawn="1">
          <p15:clr>
            <a:srgbClr val="FBAE40"/>
          </p15:clr>
        </p15:guide>
        <p15:guide id="10" pos="4948" userDrawn="1">
          <p15:clr>
            <a:srgbClr val="FBAE40"/>
          </p15:clr>
        </p15:guide>
        <p15:guide id="11" pos="5019" userDrawn="1">
          <p15:clr>
            <a:srgbClr val="FBAE40"/>
          </p15:clr>
        </p15:guide>
        <p15:guide id="12" pos="6076" userDrawn="1">
          <p15:clr>
            <a:srgbClr val="FBAE40"/>
          </p15:clr>
        </p15:guide>
        <p15:guide id="13" pos="6147" userDrawn="1">
          <p15:clr>
            <a:srgbClr val="FBAE40"/>
          </p15:clr>
        </p15:guide>
        <p15:guide id="14" pos="720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универсальный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75A762A3-56BE-CE43-8095-6D535097E448}"/>
              </a:ext>
            </a:extLst>
          </p:cNvPr>
          <p:cNvPicPr>
            <a:picLocks noChangeAspect="1"/>
          </p:cNvPicPr>
          <p:nvPr userDrawn="1"/>
        </p:nvPicPr>
        <p:blipFill>
          <a:blip r:embed="rId2"/>
          <a:stretch>
            <a:fillRect/>
          </a:stretch>
        </p:blipFill>
        <p:spPr>
          <a:xfrm>
            <a:off x="11228942" y="-14748"/>
            <a:ext cx="977805" cy="970821"/>
          </a:xfrm>
          <a:prstGeom prst="rect">
            <a:avLst/>
          </a:prstGeom>
        </p:spPr>
      </p:pic>
      <p:pic>
        <p:nvPicPr>
          <p:cNvPr id="14" name="Рисунок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23411"/>
            <a:ext cx="853458" cy="632663"/>
          </a:xfrm>
          <a:prstGeom prst="rect">
            <a:avLst/>
          </a:prstGeom>
        </p:spPr>
      </p:pic>
      <p:cxnSp>
        <p:nvCxnSpPr>
          <p:cNvPr id="15" name="Прямая соединительная линия 14"/>
          <p:cNvCxnSpPr/>
          <p:nvPr userDrawn="1"/>
        </p:nvCxnSpPr>
        <p:spPr>
          <a:xfrm>
            <a:off x="3011145" y="383652"/>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userDrawn="1"/>
        </p:nvCxnSpPr>
        <p:spPr>
          <a:xfrm>
            <a:off x="8708171" y="383652"/>
            <a:ext cx="0" cy="512180"/>
          </a:xfrm>
          <a:prstGeom prst="line">
            <a:avLst/>
          </a:prstGeom>
        </p:spPr>
        <p:style>
          <a:lnRef idx="1">
            <a:schemeClr val="dk1"/>
          </a:lnRef>
          <a:fillRef idx="0">
            <a:schemeClr val="dk1"/>
          </a:fillRef>
          <a:effectRef idx="0">
            <a:schemeClr val="dk1"/>
          </a:effectRef>
          <a:fontRef idx="minor">
            <a:schemeClr val="tx1"/>
          </a:fontRef>
        </p:style>
      </p:cxnSp>
      <p:sp>
        <p:nvSpPr>
          <p:cNvPr id="17" name="Прямоугольник 16"/>
          <p:cNvSpPr/>
          <p:nvPr userDrawn="1"/>
        </p:nvSpPr>
        <p:spPr>
          <a:xfrm>
            <a:off x="3634608" y="508937"/>
            <a:ext cx="4450100" cy="261610"/>
          </a:xfrm>
          <a:prstGeom prst="rect">
            <a:avLst/>
          </a:prstGeom>
        </p:spPr>
        <p:txBody>
          <a:bodyPr wrap="square">
            <a:spAutoFit/>
          </a:bodyPr>
          <a:lstStyle/>
          <a:p>
            <a:r>
              <a:rPr lang="ru-RU" sz="1100" dirty="0">
                <a:latin typeface="Verdana" panose="020B0604030504040204" pitchFamily="34" charset="0"/>
              </a:rPr>
              <a:t>ПРОГРАММА ПО РАЗВИТИЮ ЛИЧНОСТНОГО ПОТЕНЦИАЛА</a:t>
            </a:r>
          </a:p>
        </p:txBody>
      </p:sp>
      <p:pic>
        <p:nvPicPr>
          <p:cNvPr id="18" name="Рисунок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399923"/>
            <a:ext cx="1486000" cy="479638"/>
          </a:xfrm>
          <a:prstGeom prst="rect">
            <a:avLst/>
          </a:prstGeom>
        </p:spPr>
      </p:pic>
    </p:spTree>
    <p:extLst>
      <p:ext uri="{BB962C8B-B14F-4D97-AF65-F5344CB8AC3E}">
        <p14:creationId xmlns:p14="http://schemas.microsoft.com/office/powerpoint/2010/main" val="514013064"/>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Управление созданием личностно-развивающей образовательной среды 3">
    <p:bg>
      <p:bgPr>
        <a:solidFill>
          <a:schemeClr val="bg1"/>
        </a:solidFill>
        <a:effectLst/>
      </p:bgPr>
    </p:bg>
    <p:spTree>
      <p:nvGrpSpPr>
        <p:cNvPr id="1" name=""/>
        <p:cNvGrpSpPr/>
        <p:nvPr/>
      </p:nvGrpSpPr>
      <p:grpSpPr>
        <a:xfrm>
          <a:off x="0" y="0"/>
          <a:ext cx="0" cy="0"/>
          <a:chOff x="0" y="0"/>
          <a:chExt cx="0" cy="0"/>
        </a:xfrm>
      </p:grpSpPr>
      <p:pic>
        <p:nvPicPr>
          <p:cNvPr id="12" name="Picture 1">
            <a:extLst>
              <a:ext uri="{FF2B5EF4-FFF2-40B4-BE49-F238E27FC236}">
                <a16:creationId xmlns:a16="http://schemas.microsoft.com/office/drawing/2014/main" xmlns="" id="{1FDAFB6C-D1B5-2F47-8DEC-0807C980830C}"/>
              </a:ext>
            </a:extLst>
          </p:cNvPr>
          <p:cNvPicPr>
            <a:picLocks noChangeAspect="1"/>
          </p:cNvPicPr>
          <p:nvPr userDrawn="1"/>
        </p:nvPicPr>
        <p:blipFill>
          <a:blip r:embed="rId2"/>
          <a:stretch>
            <a:fillRect/>
          </a:stretch>
        </p:blipFill>
        <p:spPr>
          <a:xfrm>
            <a:off x="10713782" y="0"/>
            <a:ext cx="1478218" cy="2315688"/>
          </a:xfrm>
          <a:prstGeom prst="rect">
            <a:avLst/>
          </a:prstGeom>
        </p:spPr>
      </p:pic>
      <p:cxnSp>
        <p:nvCxnSpPr>
          <p:cNvPr id="13" name="Прямая соединительная линия 12"/>
          <p:cNvCxnSpPr/>
          <p:nvPr userDrawn="1"/>
        </p:nvCxnSpPr>
        <p:spPr>
          <a:xfrm>
            <a:off x="2700304" y="383652"/>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p:cNvCxnSpPr/>
          <p:nvPr userDrawn="1"/>
        </p:nvCxnSpPr>
        <p:spPr>
          <a:xfrm>
            <a:off x="5482375" y="383652"/>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9019010" y="383652"/>
            <a:ext cx="0" cy="512180"/>
          </a:xfrm>
          <a:prstGeom prst="line">
            <a:avLst/>
          </a:prstGeom>
        </p:spPr>
        <p:style>
          <a:lnRef idx="1">
            <a:schemeClr val="dk1"/>
          </a:lnRef>
          <a:fillRef idx="0">
            <a:schemeClr val="dk1"/>
          </a:fillRef>
          <a:effectRef idx="0">
            <a:schemeClr val="dk1"/>
          </a:effectRef>
          <a:fontRef idx="minor">
            <a:schemeClr val="tx1"/>
          </a:fontRef>
        </p:style>
      </p:cxnSp>
      <p:sp>
        <p:nvSpPr>
          <p:cNvPr id="16" name="Прямоугольник 15"/>
          <p:cNvSpPr/>
          <p:nvPr userDrawn="1"/>
        </p:nvSpPr>
        <p:spPr>
          <a:xfrm>
            <a:off x="3012926" y="439687"/>
            <a:ext cx="2156827" cy="400110"/>
          </a:xfrm>
          <a:prstGeom prst="rect">
            <a:avLst/>
          </a:prstGeom>
        </p:spPr>
        <p:txBody>
          <a:bodyPr wrap="square">
            <a:spAutoFit/>
          </a:bodyPr>
          <a:lstStyle/>
          <a:p>
            <a:r>
              <a:rPr lang="ru-RU" sz="1000" dirty="0">
                <a:latin typeface="Verdana" panose="020B0604030504040204" pitchFamily="34" charset="0"/>
              </a:rPr>
              <a:t>ПРОГРАММА ПО РАЗВИТИЮ </a:t>
            </a:r>
          </a:p>
          <a:p>
            <a:r>
              <a:rPr lang="ru-RU" sz="1000" dirty="0">
                <a:latin typeface="Verdana" panose="020B0604030504040204" pitchFamily="34" charset="0"/>
              </a:rPr>
              <a:t>ЛИЧНОСТНОГО ПОТЕНЦИАЛА</a:t>
            </a:r>
          </a:p>
        </p:txBody>
      </p:sp>
      <p:sp>
        <p:nvSpPr>
          <p:cNvPr id="17" name="Прямоугольник 16"/>
          <p:cNvSpPr/>
          <p:nvPr userDrawn="1"/>
        </p:nvSpPr>
        <p:spPr>
          <a:xfrm>
            <a:off x="5794997" y="439687"/>
            <a:ext cx="2911391" cy="400110"/>
          </a:xfrm>
          <a:prstGeom prst="rect">
            <a:avLst/>
          </a:prstGeom>
        </p:spPr>
        <p:txBody>
          <a:bodyPr wrap="square">
            <a:spAutoFit/>
          </a:bodyPr>
          <a:lstStyle/>
          <a:p>
            <a:r>
              <a:rPr lang="ru-RU" sz="1000" dirty="0">
                <a:latin typeface="Verdana" panose="020B0604030504040204" pitchFamily="34" charset="0"/>
              </a:rPr>
              <a:t>ППК «Управление созданием личностно-</a:t>
            </a:r>
          </a:p>
          <a:p>
            <a:r>
              <a:rPr lang="ru-RU" sz="1000" dirty="0">
                <a:latin typeface="Verdana" panose="020B0604030504040204" pitchFamily="34" charset="0"/>
              </a:rPr>
              <a:t>развивающей образовательной среды» </a:t>
            </a:r>
          </a:p>
        </p:txBody>
      </p:sp>
      <p:pic>
        <p:nvPicPr>
          <p:cNvPr id="18" name="Рисунок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23411"/>
            <a:ext cx="853458" cy="632663"/>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399923"/>
            <a:ext cx="1486000" cy="479638"/>
          </a:xfrm>
          <a:prstGeom prst="rect">
            <a:avLst/>
          </a:prstGeom>
        </p:spPr>
      </p:pic>
    </p:spTree>
    <p:extLst>
      <p:ext uri="{BB962C8B-B14F-4D97-AF65-F5344CB8AC3E}">
        <p14:creationId xmlns:p14="http://schemas.microsoft.com/office/powerpoint/2010/main" val="2485028748"/>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53" userDrawn="1">
          <p15:clr>
            <a:srgbClr val="FBAE40"/>
          </p15:clr>
        </p15:guide>
        <p15:guide id="14" pos="720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универсальный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2DA3DEF-316A-334A-AF3E-6F9B4C2F2A82}"/>
              </a:ext>
            </a:extLst>
          </p:cNvPr>
          <p:cNvPicPr>
            <a:picLocks noChangeAspect="1"/>
          </p:cNvPicPr>
          <p:nvPr userDrawn="1"/>
        </p:nvPicPr>
        <p:blipFill rotWithShape="1">
          <a:blip r:embed="rId2"/>
          <a:srcRect r="11571"/>
          <a:stretch/>
        </p:blipFill>
        <p:spPr>
          <a:xfrm>
            <a:off x="2113613" y="0"/>
            <a:ext cx="10092564" cy="6858000"/>
          </a:xfrm>
          <a:prstGeom prst="rect">
            <a:avLst/>
          </a:prstGeom>
        </p:spPr>
      </p:pic>
      <p:sp>
        <p:nvSpPr>
          <p:cNvPr id="6" name="Прямоугольник 5"/>
          <p:cNvSpPr/>
          <p:nvPr userDrawn="1"/>
        </p:nvSpPr>
        <p:spPr>
          <a:xfrm>
            <a:off x="520088" y="4851915"/>
            <a:ext cx="1593525" cy="954107"/>
          </a:xfrm>
          <a:prstGeom prst="rect">
            <a:avLst/>
          </a:prstGeom>
        </p:spPr>
        <p:txBody>
          <a:bodyPr wrap="square">
            <a:spAutoFit/>
          </a:bodyPr>
          <a:lstStyle/>
          <a:p>
            <a:r>
              <a:rPr lang="ru-RU" sz="1400" dirty="0">
                <a:latin typeface="Verdana" panose="020B0604030504040204" pitchFamily="34" charset="0"/>
              </a:rPr>
              <a:t>ПРОГРАММА                    ПО РАЗВИТИЮ </a:t>
            </a:r>
          </a:p>
          <a:p>
            <a:r>
              <a:rPr lang="ru-RU" sz="1400" dirty="0">
                <a:latin typeface="Verdana" panose="020B0604030504040204" pitchFamily="34" charset="0"/>
              </a:rPr>
              <a:t>ЛИЧНОСТНОГО ПОТЕНЦИАЛА</a:t>
            </a:r>
          </a:p>
        </p:txBody>
      </p:sp>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082085"/>
            <a:ext cx="1124296" cy="833434"/>
          </a:xfrm>
          <a:prstGeom prst="rect">
            <a:avLst/>
          </a:prstGeom>
        </p:spPr>
      </p:pic>
      <p:pic>
        <p:nvPicPr>
          <p:cNvPr id="10" name="Рисунок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1435" y="701654"/>
            <a:ext cx="2014603" cy="650256"/>
          </a:xfrm>
          <a:prstGeom prst="rect">
            <a:avLst/>
          </a:prstGeom>
        </p:spPr>
      </p:pic>
    </p:spTree>
    <p:extLst>
      <p:ext uri="{BB962C8B-B14F-4D97-AF65-F5344CB8AC3E}">
        <p14:creationId xmlns:p14="http://schemas.microsoft.com/office/powerpoint/2010/main" val="2437177929"/>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Управление созданием личностно-развивающей образовательной среды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75A762A3-56BE-CE43-8095-6D535097E448}"/>
              </a:ext>
            </a:extLst>
          </p:cNvPr>
          <p:cNvPicPr>
            <a:picLocks noChangeAspect="1"/>
          </p:cNvPicPr>
          <p:nvPr userDrawn="1"/>
        </p:nvPicPr>
        <p:blipFill>
          <a:blip r:embed="rId2"/>
          <a:stretch>
            <a:fillRect/>
          </a:stretch>
        </p:blipFill>
        <p:spPr>
          <a:xfrm>
            <a:off x="11228942" y="-14748"/>
            <a:ext cx="977805" cy="970821"/>
          </a:xfrm>
          <a:prstGeom prst="rect">
            <a:avLst/>
          </a:prstGeom>
        </p:spPr>
      </p:pic>
      <p:cxnSp>
        <p:nvCxnSpPr>
          <p:cNvPr id="6" name="Прямая соединительная линия 5"/>
          <p:cNvCxnSpPr/>
          <p:nvPr userDrawn="1"/>
        </p:nvCxnSpPr>
        <p:spPr>
          <a:xfrm>
            <a:off x="2700304" y="383652"/>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7" name="Прямая соединительная линия 6"/>
          <p:cNvCxnSpPr/>
          <p:nvPr userDrawn="1"/>
        </p:nvCxnSpPr>
        <p:spPr>
          <a:xfrm>
            <a:off x="5482375" y="383652"/>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userDrawn="1"/>
        </p:nvCxnSpPr>
        <p:spPr>
          <a:xfrm>
            <a:off x="9019010" y="383652"/>
            <a:ext cx="0" cy="512180"/>
          </a:xfrm>
          <a:prstGeom prst="line">
            <a:avLst/>
          </a:prstGeom>
        </p:spPr>
        <p:style>
          <a:lnRef idx="1">
            <a:schemeClr val="dk1"/>
          </a:lnRef>
          <a:fillRef idx="0">
            <a:schemeClr val="dk1"/>
          </a:fillRef>
          <a:effectRef idx="0">
            <a:schemeClr val="dk1"/>
          </a:effectRef>
          <a:fontRef idx="minor">
            <a:schemeClr val="tx1"/>
          </a:fontRef>
        </p:style>
      </p:cxnSp>
      <p:sp>
        <p:nvSpPr>
          <p:cNvPr id="9" name="Прямоугольник 8"/>
          <p:cNvSpPr/>
          <p:nvPr userDrawn="1"/>
        </p:nvSpPr>
        <p:spPr>
          <a:xfrm>
            <a:off x="3012926" y="439687"/>
            <a:ext cx="2156827" cy="400110"/>
          </a:xfrm>
          <a:prstGeom prst="rect">
            <a:avLst/>
          </a:prstGeom>
        </p:spPr>
        <p:txBody>
          <a:bodyPr wrap="square">
            <a:spAutoFit/>
          </a:bodyPr>
          <a:lstStyle/>
          <a:p>
            <a:r>
              <a:rPr lang="ru-RU" sz="1000" dirty="0">
                <a:latin typeface="Verdana" panose="020B0604030504040204" pitchFamily="34" charset="0"/>
              </a:rPr>
              <a:t>ПРОГРАММА ПО РАЗВИТИЮ </a:t>
            </a:r>
          </a:p>
          <a:p>
            <a:r>
              <a:rPr lang="ru-RU" sz="1000" dirty="0">
                <a:latin typeface="Verdana" panose="020B0604030504040204" pitchFamily="34" charset="0"/>
              </a:rPr>
              <a:t>ЛИЧНОСТНОГО ПОТЕНЦИАЛА</a:t>
            </a:r>
          </a:p>
        </p:txBody>
      </p:sp>
      <p:sp>
        <p:nvSpPr>
          <p:cNvPr id="10" name="Прямоугольник 9"/>
          <p:cNvSpPr/>
          <p:nvPr userDrawn="1"/>
        </p:nvSpPr>
        <p:spPr>
          <a:xfrm>
            <a:off x="5794997" y="439687"/>
            <a:ext cx="2911391" cy="400110"/>
          </a:xfrm>
          <a:prstGeom prst="rect">
            <a:avLst/>
          </a:prstGeom>
        </p:spPr>
        <p:txBody>
          <a:bodyPr wrap="square">
            <a:spAutoFit/>
          </a:bodyPr>
          <a:lstStyle/>
          <a:p>
            <a:r>
              <a:rPr lang="ru-RU" sz="1000" dirty="0">
                <a:latin typeface="Verdana" panose="020B0604030504040204" pitchFamily="34" charset="0"/>
              </a:rPr>
              <a:t>ППК «Управление созданием личностно-</a:t>
            </a:r>
          </a:p>
          <a:p>
            <a:r>
              <a:rPr lang="ru-RU" sz="1000" dirty="0">
                <a:latin typeface="Verdana" panose="020B0604030504040204" pitchFamily="34" charset="0"/>
              </a:rPr>
              <a:t>развивающей образовательной среды» </a:t>
            </a:r>
          </a:p>
        </p:txBody>
      </p:sp>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23411"/>
            <a:ext cx="853458" cy="632663"/>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399923"/>
            <a:ext cx="1486000" cy="479638"/>
          </a:xfrm>
          <a:prstGeom prst="rect">
            <a:avLst/>
          </a:prstGeom>
        </p:spPr>
      </p:pic>
    </p:spTree>
    <p:extLst>
      <p:ext uri="{BB962C8B-B14F-4D97-AF65-F5344CB8AC3E}">
        <p14:creationId xmlns:p14="http://schemas.microsoft.com/office/powerpoint/2010/main" val="3378557214"/>
      </p:ext>
    </p:extLst>
  </p:cSld>
  <p:clrMapOvr>
    <a:masterClrMapping/>
  </p:clrMapOvr>
  <p:extLst>
    <p:ext uri="{DCECCB84-F9BA-43D5-87BE-67443E8EF086}">
      <p15:sldGuideLst xmlns="" xmlns:p15="http://schemas.microsoft.com/office/powerpoint/2012/main">
        <p15:guide id="1" orient="horz" pos="818" userDrawn="1">
          <p15:clr>
            <a:srgbClr val="FBAE40"/>
          </p15:clr>
        </p15:guide>
        <p15:guide id="2" pos="491" userDrawn="1">
          <p15:clr>
            <a:srgbClr val="FBAE40"/>
          </p15:clr>
        </p15:guide>
        <p15:guide id="3" orient="horz" pos="3897" userDrawn="1">
          <p15:clr>
            <a:srgbClr val="FBAE40"/>
          </p15:clr>
        </p15:guide>
        <p15:guide id="4" pos="1553" userDrawn="1">
          <p15:clr>
            <a:srgbClr val="FBAE40"/>
          </p15:clr>
        </p15:guide>
        <p15:guide id="5" pos="1629" userDrawn="1">
          <p15:clr>
            <a:srgbClr val="FBAE40"/>
          </p15:clr>
        </p15:guide>
        <p15:guide id="6" pos="2686" userDrawn="1">
          <p15:clr>
            <a:srgbClr val="FBAE40"/>
          </p15:clr>
        </p15:guide>
        <p15:guide id="7" pos="2757" userDrawn="1">
          <p15:clr>
            <a:srgbClr val="FBAE40"/>
          </p15:clr>
        </p15:guide>
        <p15:guide id="8" pos="3820" userDrawn="1">
          <p15:clr>
            <a:srgbClr val="FBAE40"/>
          </p15:clr>
        </p15:guide>
        <p15:guide id="9" pos="3908" userDrawn="1">
          <p15:clr>
            <a:srgbClr val="FBAE40"/>
          </p15:clr>
        </p15:guide>
        <p15:guide id="10" pos="4948" userDrawn="1">
          <p15:clr>
            <a:srgbClr val="FBAE40"/>
          </p15:clr>
        </p15:guide>
        <p15:guide id="11" pos="5019" userDrawn="1">
          <p15:clr>
            <a:srgbClr val="FBAE40"/>
          </p15:clr>
        </p15:guide>
        <p15:guide id="12" pos="6076" userDrawn="1">
          <p15:clr>
            <a:srgbClr val="FBAE40"/>
          </p15:clr>
        </p15:guide>
        <p15:guide id="13" pos="6147" userDrawn="1">
          <p15:clr>
            <a:srgbClr val="FBAE40"/>
          </p15:clr>
        </p15:guide>
        <p15:guide id="14" pos="720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Управление созданием личностно-развивающей образовательной среды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2DA3DEF-316A-334A-AF3E-6F9B4C2F2A82}"/>
              </a:ext>
            </a:extLst>
          </p:cNvPr>
          <p:cNvPicPr>
            <a:picLocks noChangeAspect="1"/>
          </p:cNvPicPr>
          <p:nvPr userDrawn="1"/>
        </p:nvPicPr>
        <p:blipFill rotWithShape="1">
          <a:blip r:embed="rId2"/>
          <a:srcRect r="11571"/>
          <a:stretch/>
        </p:blipFill>
        <p:spPr>
          <a:xfrm>
            <a:off x="2113613" y="0"/>
            <a:ext cx="10092564" cy="6858000"/>
          </a:xfrm>
          <a:prstGeom prst="rect">
            <a:avLst/>
          </a:prstGeom>
        </p:spPr>
      </p:pic>
      <p:cxnSp>
        <p:nvCxnSpPr>
          <p:cNvPr id="4" name="Прямая соединительная линия 3"/>
          <p:cNvCxnSpPr/>
          <p:nvPr userDrawn="1"/>
        </p:nvCxnSpPr>
        <p:spPr>
          <a:xfrm>
            <a:off x="594516" y="4787014"/>
            <a:ext cx="1124296" cy="0"/>
          </a:xfrm>
          <a:prstGeom prst="line">
            <a:avLst/>
          </a:prstGeom>
        </p:spPr>
        <p:style>
          <a:lnRef idx="1">
            <a:schemeClr val="dk1"/>
          </a:lnRef>
          <a:fillRef idx="0">
            <a:schemeClr val="dk1"/>
          </a:fillRef>
          <a:effectRef idx="0">
            <a:schemeClr val="dk1"/>
          </a:effectRef>
          <a:fontRef idx="minor">
            <a:schemeClr val="tx1"/>
          </a:fontRef>
        </p:style>
      </p:cxnSp>
      <p:sp>
        <p:nvSpPr>
          <p:cNvPr id="6" name="Прямоугольник 5"/>
          <p:cNvSpPr/>
          <p:nvPr userDrawn="1"/>
        </p:nvSpPr>
        <p:spPr>
          <a:xfrm>
            <a:off x="520088" y="2036532"/>
            <a:ext cx="1455695" cy="707886"/>
          </a:xfrm>
          <a:prstGeom prst="rect">
            <a:avLst/>
          </a:prstGeom>
        </p:spPr>
        <p:txBody>
          <a:bodyPr wrap="square">
            <a:spAutoFit/>
          </a:bodyPr>
          <a:lstStyle/>
          <a:p>
            <a:r>
              <a:rPr lang="ru-RU" sz="1000" dirty="0">
                <a:latin typeface="Verdana" panose="020B0604030504040204" pitchFamily="34" charset="0"/>
              </a:rPr>
              <a:t>ПРОГРАММА                    ПО РАЗВИТИЮ </a:t>
            </a:r>
          </a:p>
          <a:p>
            <a:r>
              <a:rPr lang="ru-RU" sz="1000" dirty="0">
                <a:latin typeface="Verdana" panose="020B0604030504040204" pitchFamily="34" charset="0"/>
              </a:rPr>
              <a:t>ЛИЧНОСТНОГО ПОТЕНЦИАЛА</a:t>
            </a:r>
          </a:p>
        </p:txBody>
      </p:sp>
      <p:sp>
        <p:nvSpPr>
          <p:cNvPr id="7" name="Прямоугольник 6"/>
          <p:cNvSpPr/>
          <p:nvPr userDrawn="1"/>
        </p:nvSpPr>
        <p:spPr>
          <a:xfrm>
            <a:off x="520088" y="3429040"/>
            <a:ext cx="1455695" cy="1015663"/>
          </a:xfrm>
          <a:prstGeom prst="rect">
            <a:avLst/>
          </a:prstGeom>
        </p:spPr>
        <p:txBody>
          <a:bodyPr wrap="square">
            <a:spAutoFit/>
          </a:bodyPr>
          <a:lstStyle/>
          <a:p>
            <a:r>
              <a:rPr lang="ru-RU" sz="1000" dirty="0">
                <a:latin typeface="Verdana" panose="020B0604030504040204" pitchFamily="34" charset="0"/>
              </a:rPr>
              <a:t>ППК «Управление созданием личностно-</a:t>
            </a:r>
          </a:p>
          <a:p>
            <a:r>
              <a:rPr lang="ru-RU" sz="1000" dirty="0">
                <a:latin typeface="Verdana" panose="020B0604030504040204" pitchFamily="34" charset="0"/>
              </a:rPr>
              <a:t>развивающей образовательной среды» </a:t>
            </a:r>
          </a:p>
        </p:txBody>
      </p:sp>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5129327"/>
            <a:ext cx="1124296" cy="833434"/>
          </a:xfrm>
          <a:prstGeom prst="rect">
            <a:avLst/>
          </a:prstGeom>
        </p:spPr>
      </p:pic>
      <p:pic>
        <p:nvPicPr>
          <p:cNvPr id="10" name="Рисунок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1435" y="701654"/>
            <a:ext cx="2014603" cy="650256"/>
          </a:xfrm>
          <a:prstGeom prst="rect">
            <a:avLst/>
          </a:prstGeom>
        </p:spPr>
      </p:pic>
      <p:cxnSp>
        <p:nvCxnSpPr>
          <p:cNvPr id="11" name="Прямая соединительная линия 10"/>
          <p:cNvCxnSpPr/>
          <p:nvPr userDrawn="1"/>
        </p:nvCxnSpPr>
        <p:spPr>
          <a:xfrm>
            <a:off x="594516" y="3086729"/>
            <a:ext cx="1124296" cy="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594516" y="1694221"/>
            <a:ext cx="112429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6638197"/>
      </p:ext>
    </p:extLst>
  </p:cSld>
  <p:clrMapOvr>
    <a:masterClrMapping/>
  </p:clrMapOvr>
  <p:extLst>
    <p:ext uri="{DCECCB84-F9BA-43D5-87BE-67443E8EF086}">
      <p15:sldGuideLst xmlns="" xmlns:p15="http://schemas.microsoft.com/office/powerpoint/2012/main">
        <p15:guide id="1" orient="horz" pos="818" userDrawn="1">
          <p15:clr>
            <a:srgbClr val="FBAE40"/>
          </p15:clr>
        </p15:guide>
        <p15:guide id="2" pos="491" userDrawn="1">
          <p15:clr>
            <a:srgbClr val="FBAE40"/>
          </p15:clr>
        </p15:guide>
        <p15:guide id="3" orient="horz" pos="3897" userDrawn="1">
          <p15:clr>
            <a:srgbClr val="FBAE40"/>
          </p15:clr>
        </p15:guide>
        <p15:guide id="4" pos="1553" userDrawn="1">
          <p15:clr>
            <a:srgbClr val="FBAE40"/>
          </p15:clr>
        </p15:guide>
        <p15:guide id="5" pos="1629" userDrawn="1">
          <p15:clr>
            <a:srgbClr val="FBAE40"/>
          </p15:clr>
        </p15:guide>
        <p15:guide id="6" pos="2686" userDrawn="1">
          <p15:clr>
            <a:srgbClr val="FBAE40"/>
          </p15:clr>
        </p15:guide>
        <p15:guide id="7" pos="2757" userDrawn="1">
          <p15:clr>
            <a:srgbClr val="FBAE40"/>
          </p15:clr>
        </p15:guide>
        <p15:guide id="8" pos="3820" userDrawn="1">
          <p15:clr>
            <a:srgbClr val="FBAE40"/>
          </p15:clr>
        </p15:guide>
        <p15:guide id="9" pos="3908" userDrawn="1">
          <p15:clr>
            <a:srgbClr val="FBAE40"/>
          </p15:clr>
        </p15:guide>
        <p15:guide id="10" pos="4948" userDrawn="1">
          <p15:clr>
            <a:srgbClr val="FBAE40"/>
          </p15:clr>
        </p15:guide>
        <p15:guide id="11" pos="5019" userDrawn="1">
          <p15:clr>
            <a:srgbClr val="FBAE40"/>
          </p15:clr>
        </p15:guide>
        <p15:guide id="12" pos="6076" userDrawn="1">
          <p15:clr>
            <a:srgbClr val="FBAE40"/>
          </p15:clr>
        </p15:guide>
        <p15:guide id="13" pos="6147" userDrawn="1">
          <p15:clr>
            <a:srgbClr val="FBAE40"/>
          </p15:clr>
        </p15:guide>
        <p15:guide id="14" pos="720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Педогогич команд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30926"/>
            <a:ext cx="2014603" cy="650256"/>
          </a:xfrm>
          <a:prstGeom prst="rect">
            <a:avLst/>
          </a:prstGeom>
        </p:spPr>
      </p:pic>
      <p:pic>
        <p:nvPicPr>
          <p:cNvPr id="3" name="Рисунок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185352"/>
            <a:ext cx="1000150" cy="741405"/>
          </a:xfrm>
          <a:prstGeom prst="rect">
            <a:avLst/>
          </a:prstGeom>
        </p:spPr>
      </p:pic>
      <p:cxnSp>
        <p:nvCxnSpPr>
          <p:cNvPr id="7" name="Прямая соединительная линия 6"/>
          <p:cNvCxnSpPr/>
          <p:nvPr userDrawn="1"/>
        </p:nvCxnSpPr>
        <p:spPr>
          <a:xfrm>
            <a:off x="2836522"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userDrawn="1"/>
        </p:nvCxnSpPr>
        <p:spPr>
          <a:xfrm>
            <a:off x="5718411"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p:cNvCxnSpPr/>
          <p:nvPr userDrawn="1"/>
        </p:nvCxnSpPr>
        <p:spPr>
          <a:xfrm>
            <a:off x="10193652" y="281519"/>
            <a:ext cx="0" cy="549070"/>
          </a:xfrm>
          <a:prstGeom prst="line">
            <a:avLst/>
          </a:prstGeom>
        </p:spPr>
        <p:style>
          <a:lnRef idx="1">
            <a:schemeClr val="dk1"/>
          </a:lnRef>
          <a:fillRef idx="0">
            <a:schemeClr val="dk1"/>
          </a:fillRef>
          <a:effectRef idx="0">
            <a:schemeClr val="dk1"/>
          </a:effectRef>
          <a:fontRef idx="minor">
            <a:schemeClr val="tx1"/>
          </a:fontRef>
        </p:style>
      </p:cxnSp>
      <p:sp>
        <p:nvSpPr>
          <p:cNvPr id="10" name="Прямоугольник 9"/>
          <p:cNvSpPr/>
          <p:nvPr userDrawn="1"/>
        </p:nvSpPr>
        <p:spPr>
          <a:xfrm>
            <a:off x="3087006" y="340611"/>
            <a:ext cx="2380921" cy="430887"/>
          </a:xfrm>
          <a:prstGeom prst="rect">
            <a:avLst/>
          </a:prstGeom>
        </p:spPr>
        <p:txBody>
          <a:bodyPr wrap="square">
            <a:spAutoFit/>
          </a:bodyPr>
          <a:lstStyle/>
          <a:p>
            <a:r>
              <a:rPr lang="ru-RU" sz="1100" dirty="0">
                <a:latin typeface="Verdana" panose="020B0604030504040204" pitchFamily="34" charset="0"/>
              </a:rPr>
              <a:t>ПРОГРАММА ПО РАЗВИТИЮ </a:t>
            </a:r>
          </a:p>
          <a:p>
            <a:r>
              <a:rPr lang="ru-RU" sz="1100" dirty="0">
                <a:latin typeface="Verdana" panose="020B0604030504040204" pitchFamily="34" charset="0"/>
              </a:rPr>
              <a:t>ЛИЧНОСТНОГО ПОТЕНЦИАЛА</a:t>
            </a:r>
          </a:p>
        </p:txBody>
      </p:sp>
      <p:sp>
        <p:nvSpPr>
          <p:cNvPr id="11" name="Прямоугольник 10"/>
          <p:cNvSpPr/>
          <p:nvPr userDrawn="1"/>
        </p:nvSpPr>
        <p:spPr>
          <a:xfrm>
            <a:off x="5968895" y="202111"/>
            <a:ext cx="3974273" cy="707886"/>
          </a:xfrm>
          <a:prstGeom prst="rect">
            <a:avLst/>
          </a:prstGeom>
        </p:spPr>
        <p:txBody>
          <a:bodyPr wrap="square">
            <a:spAutoFit/>
          </a:bodyPr>
          <a:lstStyle/>
          <a:p>
            <a:r>
              <a:rPr lang="ru-RU" sz="1000" b="0" i="0" kern="1200" dirty="0">
                <a:solidFill>
                  <a:schemeClr val="tx1"/>
                </a:solidFill>
                <a:effectLst/>
                <a:latin typeface="Verdana" panose="020B0604030504040204" pitchFamily="34" charset="0"/>
                <a:ea typeface="+mn-ea"/>
                <a:cs typeface="+mn-cs"/>
              </a:rPr>
              <a:t>ППК «Развитие личностного потенциала в системе взаимодействия ключевых участников образовательных отношений: методология и технология обучения педагогических команд образовательных организаций»</a:t>
            </a:r>
            <a:endParaRPr lang="ru-RU" sz="1000" dirty="0">
              <a:latin typeface="Verdana" panose="020B0604030504040204" pitchFamily="34" charset="0"/>
            </a:endParaRPr>
          </a:p>
        </p:txBody>
      </p:sp>
    </p:spTree>
    <p:extLst>
      <p:ext uri="{BB962C8B-B14F-4D97-AF65-F5344CB8AC3E}">
        <p14:creationId xmlns:p14="http://schemas.microsoft.com/office/powerpoint/2010/main" val="2313854363"/>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едогогич команд 2">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userDrawn="1"/>
        </p:nvPicPr>
        <p:blipFill rotWithShape="1">
          <a:blip r:embed="rId2">
            <a:extLst>
              <a:ext uri="{28A0092B-C50C-407E-A947-70E740481C1C}">
                <a14:useLocalDpi xmlns:a14="http://schemas.microsoft.com/office/drawing/2010/main" val="0"/>
              </a:ext>
            </a:extLst>
          </a:blip>
          <a:srcRect r="23916" b="47550"/>
          <a:stretch/>
        </p:blipFill>
        <p:spPr>
          <a:xfrm>
            <a:off x="779463" y="1074058"/>
            <a:ext cx="11412537" cy="5791200"/>
          </a:xfrm>
          <a:prstGeom prst="rect">
            <a:avLst/>
          </a:prstGeom>
        </p:spPr>
      </p:pic>
      <p:pic>
        <p:nvPicPr>
          <p:cNvPr id="12" name="Рисунок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30926"/>
            <a:ext cx="2014603" cy="650256"/>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185352"/>
            <a:ext cx="1000150" cy="741405"/>
          </a:xfrm>
          <a:prstGeom prst="rect">
            <a:avLst/>
          </a:prstGeom>
        </p:spPr>
      </p:pic>
      <p:cxnSp>
        <p:nvCxnSpPr>
          <p:cNvPr id="14" name="Прямая соединительная линия 13"/>
          <p:cNvCxnSpPr/>
          <p:nvPr userDrawn="1"/>
        </p:nvCxnSpPr>
        <p:spPr>
          <a:xfrm>
            <a:off x="2836522"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5718411"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userDrawn="1"/>
        </p:nvCxnSpPr>
        <p:spPr>
          <a:xfrm>
            <a:off x="10193652" y="281519"/>
            <a:ext cx="0" cy="549070"/>
          </a:xfrm>
          <a:prstGeom prst="line">
            <a:avLst/>
          </a:prstGeom>
        </p:spPr>
        <p:style>
          <a:lnRef idx="1">
            <a:schemeClr val="dk1"/>
          </a:lnRef>
          <a:fillRef idx="0">
            <a:schemeClr val="dk1"/>
          </a:fillRef>
          <a:effectRef idx="0">
            <a:schemeClr val="dk1"/>
          </a:effectRef>
          <a:fontRef idx="minor">
            <a:schemeClr val="tx1"/>
          </a:fontRef>
        </p:style>
      </p:cxnSp>
      <p:sp>
        <p:nvSpPr>
          <p:cNvPr id="17" name="Прямоугольник 16"/>
          <p:cNvSpPr/>
          <p:nvPr userDrawn="1"/>
        </p:nvSpPr>
        <p:spPr>
          <a:xfrm>
            <a:off x="3087006" y="340611"/>
            <a:ext cx="2380921" cy="430887"/>
          </a:xfrm>
          <a:prstGeom prst="rect">
            <a:avLst/>
          </a:prstGeom>
        </p:spPr>
        <p:txBody>
          <a:bodyPr wrap="square">
            <a:spAutoFit/>
          </a:bodyPr>
          <a:lstStyle/>
          <a:p>
            <a:r>
              <a:rPr lang="ru-RU" sz="1100" dirty="0">
                <a:latin typeface="Verdana" panose="020B0604030504040204" pitchFamily="34" charset="0"/>
              </a:rPr>
              <a:t>ПРОГРАММА ПО РАЗВИТИЮ </a:t>
            </a:r>
          </a:p>
          <a:p>
            <a:r>
              <a:rPr lang="ru-RU" sz="1100" dirty="0">
                <a:latin typeface="Verdana" panose="020B0604030504040204" pitchFamily="34" charset="0"/>
              </a:rPr>
              <a:t>ЛИЧНОСТНОГО ПОТЕНЦИАЛА</a:t>
            </a:r>
          </a:p>
        </p:txBody>
      </p:sp>
      <p:sp>
        <p:nvSpPr>
          <p:cNvPr id="18" name="Прямоугольник 17"/>
          <p:cNvSpPr/>
          <p:nvPr userDrawn="1"/>
        </p:nvSpPr>
        <p:spPr>
          <a:xfrm>
            <a:off x="5968895" y="202111"/>
            <a:ext cx="3974273" cy="707886"/>
          </a:xfrm>
          <a:prstGeom prst="rect">
            <a:avLst/>
          </a:prstGeom>
        </p:spPr>
        <p:txBody>
          <a:bodyPr wrap="square">
            <a:spAutoFit/>
          </a:bodyPr>
          <a:lstStyle/>
          <a:p>
            <a:r>
              <a:rPr lang="ru-RU" sz="1000" b="0" i="0" kern="1200" dirty="0">
                <a:solidFill>
                  <a:schemeClr val="tx1"/>
                </a:solidFill>
                <a:effectLst/>
                <a:latin typeface="Verdana" panose="020B0604030504040204" pitchFamily="34" charset="0"/>
                <a:ea typeface="+mn-ea"/>
                <a:cs typeface="+mn-cs"/>
              </a:rPr>
              <a:t>ППК «Развитие личностного потенциала в системе взаимодействия ключевых участников образовательных отношений: методология и технология обучения педагогических команд образовательных организаций»</a:t>
            </a:r>
            <a:endParaRPr lang="ru-RU" sz="1000" dirty="0">
              <a:latin typeface="Verdana" panose="020B0604030504040204" pitchFamily="34" charset="0"/>
            </a:endParaRPr>
          </a:p>
        </p:txBody>
      </p:sp>
    </p:spTree>
    <p:extLst>
      <p:ext uri="{BB962C8B-B14F-4D97-AF65-F5344CB8AC3E}">
        <p14:creationId xmlns:p14="http://schemas.microsoft.com/office/powerpoint/2010/main" val="3014788043"/>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19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Педогогич команд 3">
    <p:bg>
      <p:bgPr>
        <a:solidFill>
          <a:schemeClr val="bg1"/>
        </a:solidFill>
        <a:effectLst/>
      </p:bgPr>
    </p:bg>
    <p:spTree>
      <p:nvGrpSpPr>
        <p:cNvPr id="1" name=""/>
        <p:cNvGrpSpPr/>
        <p:nvPr/>
      </p:nvGrpSpPr>
      <p:grpSpPr>
        <a:xfrm>
          <a:off x="0" y="0"/>
          <a:ext cx="0" cy="0"/>
          <a:chOff x="0" y="0"/>
          <a:chExt cx="0" cy="0"/>
        </a:xfrm>
      </p:grpSpPr>
      <p:pic>
        <p:nvPicPr>
          <p:cNvPr id="12" name="Picture 1">
            <a:extLst>
              <a:ext uri="{FF2B5EF4-FFF2-40B4-BE49-F238E27FC236}">
                <a16:creationId xmlns:a16="http://schemas.microsoft.com/office/drawing/2014/main" xmlns="" id="{1FDAFB6C-D1B5-2F47-8DEC-0807C980830C}"/>
              </a:ext>
            </a:extLst>
          </p:cNvPr>
          <p:cNvPicPr>
            <a:picLocks noChangeAspect="1"/>
          </p:cNvPicPr>
          <p:nvPr userDrawn="1"/>
        </p:nvPicPr>
        <p:blipFill>
          <a:blip r:embed="rId2"/>
          <a:stretch>
            <a:fillRect/>
          </a:stretch>
        </p:blipFill>
        <p:spPr>
          <a:xfrm>
            <a:off x="10713782" y="0"/>
            <a:ext cx="1478218" cy="2315688"/>
          </a:xfrm>
          <a:prstGeom prst="rect">
            <a:avLst/>
          </a:prstGeom>
        </p:spPr>
      </p:pic>
      <p:cxnSp>
        <p:nvCxnSpPr>
          <p:cNvPr id="13" name="Прямая соединительная линия 12"/>
          <p:cNvCxnSpPr/>
          <p:nvPr userDrawn="1"/>
        </p:nvCxnSpPr>
        <p:spPr>
          <a:xfrm>
            <a:off x="2597658" y="390486"/>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p:cNvCxnSpPr/>
          <p:nvPr userDrawn="1"/>
        </p:nvCxnSpPr>
        <p:spPr>
          <a:xfrm>
            <a:off x="5011329" y="390486"/>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9121660" y="390486"/>
            <a:ext cx="0" cy="512180"/>
          </a:xfrm>
          <a:prstGeom prst="line">
            <a:avLst/>
          </a:prstGeom>
        </p:spPr>
        <p:style>
          <a:lnRef idx="1">
            <a:schemeClr val="dk1"/>
          </a:lnRef>
          <a:fillRef idx="0">
            <a:schemeClr val="dk1"/>
          </a:fillRef>
          <a:effectRef idx="0">
            <a:schemeClr val="dk1"/>
          </a:effectRef>
          <a:fontRef idx="minor">
            <a:schemeClr val="tx1"/>
          </a:fontRef>
        </p:style>
      </p:cxnSp>
      <p:sp>
        <p:nvSpPr>
          <p:cNvPr id="16" name="Прямоугольник 15"/>
          <p:cNvSpPr/>
          <p:nvPr userDrawn="1"/>
        </p:nvSpPr>
        <p:spPr>
          <a:xfrm>
            <a:off x="2807634" y="461910"/>
            <a:ext cx="1993719" cy="369332"/>
          </a:xfrm>
          <a:prstGeom prst="rect">
            <a:avLst/>
          </a:prstGeom>
        </p:spPr>
        <p:txBody>
          <a:bodyPr wrap="square">
            <a:spAutoFit/>
          </a:bodyPr>
          <a:lstStyle/>
          <a:p>
            <a:r>
              <a:rPr lang="ru-RU" sz="900" dirty="0">
                <a:latin typeface="Verdana" panose="020B0604030504040204" pitchFamily="34" charset="0"/>
              </a:rPr>
              <a:t>ПРОГРАММА ПО РАЗВИТИЮ </a:t>
            </a:r>
          </a:p>
          <a:p>
            <a:r>
              <a:rPr lang="ru-RU" sz="900" dirty="0">
                <a:latin typeface="Verdana" panose="020B0604030504040204" pitchFamily="34" charset="0"/>
              </a:rPr>
              <a:t>ЛИЧНОСТНОГО ПОТЕНЦИАЛА</a:t>
            </a:r>
          </a:p>
        </p:txBody>
      </p:sp>
      <p:sp>
        <p:nvSpPr>
          <p:cNvPr id="17" name="Прямоугольник 16"/>
          <p:cNvSpPr/>
          <p:nvPr userDrawn="1"/>
        </p:nvSpPr>
        <p:spPr>
          <a:xfrm>
            <a:off x="5221305" y="323411"/>
            <a:ext cx="3690379" cy="646331"/>
          </a:xfrm>
          <a:prstGeom prst="rect">
            <a:avLst/>
          </a:prstGeom>
        </p:spPr>
        <p:txBody>
          <a:bodyPr wrap="square">
            <a:spAutoFit/>
          </a:bodyPr>
          <a:lstStyle/>
          <a:p>
            <a:r>
              <a:rPr lang="ru-RU" sz="900" b="0" i="0" kern="1200" dirty="0">
                <a:solidFill>
                  <a:schemeClr val="tx1"/>
                </a:solidFill>
                <a:effectLst/>
                <a:latin typeface="Verdana" panose="020B0604030504040204" pitchFamily="34" charset="0"/>
                <a:ea typeface="+mn-ea"/>
                <a:cs typeface="+mn-cs"/>
              </a:rPr>
              <a:t>ППК «Развитие личностного потенциала в системе взаимодействия ключевых участников образовательных отношений: методология и технология обучения педагогических команд образовательных организаций»</a:t>
            </a:r>
            <a:endParaRPr lang="ru-RU" sz="900" dirty="0">
              <a:latin typeface="Verdana" panose="020B0604030504040204" pitchFamily="34" charset="0"/>
            </a:endParaRPr>
          </a:p>
        </p:txBody>
      </p:sp>
      <p:pic>
        <p:nvPicPr>
          <p:cNvPr id="18" name="Рисунок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30245"/>
            <a:ext cx="853458" cy="632663"/>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406757"/>
            <a:ext cx="1486000" cy="479638"/>
          </a:xfrm>
          <a:prstGeom prst="rect">
            <a:avLst/>
          </a:prstGeom>
        </p:spPr>
      </p:pic>
    </p:spTree>
    <p:extLst>
      <p:ext uri="{BB962C8B-B14F-4D97-AF65-F5344CB8AC3E}">
        <p14:creationId xmlns:p14="http://schemas.microsoft.com/office/powerpoint/2010/main" val="3053050569"/>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53">
          <p15:clr>
            <a:srgbClr val="FBAE40"/>
          </p15:clr>
        </p15:guide>
        <p15:guide id="14" pos="720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Педогогич команд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75A762A3-56BE-CE43-8095-6D535097E448}"/>
              </a:ext>
            </a:extLst>
          </p:cNvPr>
          <p:cNvPicPr>
            <a:picLocks noChangeAspect="1"/>
          </p:cNvPicPr>
          <p:nvPr userDrawn="1"/>
        </p:nvPicPr>
        <p:blipFill>
          <a:blip r:embed="rId2"/>
          <a:stretch>
            <a:fillRect/>
          </a:stretch>
        </p:blipFill>
        <p:spPr>
          <a:xfrm>
            <a:off x="11228942" y="-14748"/>
            <a:ext cx="977805" cy="970821"/>
          </a:xfrm>
          <a:prstGeom prst="rect">
            <a:avLst/>
          </a:prstGeom>
        </p:spPr>
      </p:pic>
      <p:cxnSp>
        <p:nvCxnSpPr>
          <p:cNvPr id="14" name="Прямая соединительная линия 13"/>
          <p:cNvCxnSpPr/>
          <p:nvPr userDrawn="1"/>
        </p:nvCxnSpPr>
        <p:spPr>
          <a:xfrm>
            <a:off x="2597658" y="390486"/>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5011329" y="390486"/>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userDrawn="1"/>
        </p:nvCxnSpPr>
        <p:spPr>
          <a:xfrm>
            <a:off x="9121660" y="390486"/>
            <a:ext cx="0" cy="512180"/>
          </a:xfrm>
          <a:prstGeom prst="line">
            <a:avLst/>
          </a:prstGeom>
        </p:spPr>
        <p:style>
          <a:lnRef idx="1">
            <a:schemeClr val="dk1"/>
          </a:lnRef>
          <a:fillRef idx="0">
            <a:schemeClr val="dk1"/>
          </a:fillRef>
          <a:effectRef idx="0">
            <a:schemeClr val="dk1"/>
          </a:effectRef>
          <a:fontRef idx="minor">
            <a:schemeClr val="tx1"/>
          </a:fontRef>
        </p:style>
      </p:cxnSp>
      <p:sp>
        <p:nvSpPr>
          <p:cNvPr id="17" name="Прямоугольник 16"/>
          <p:cNvSpPr/>
          <p:nvPr userDrawn="1"/>
        </p:nvSpPr>
        <p:spPr>
          <a:xfrm>
            <a:off x="2807634" y="461910"/>
            <a:ext cx="1993719" cy="369332"/>
          </a:xfrm>
          <a:prstGeom prst="rect">
            <a:avLst/>
          </a:prstGeom>
        </p:spPr>
        <p:txBody>
          <a:bodyPr wrap="square">
            <a:spAutoFit/>
          </a:bodyPr>
          <a:lstStyle/>
          <a:p>
            <a:r>
              <a:rPr lang="ru-RU" sz="900" dirty="0">
                <a:latin typeface="Verdana" panose="020B0604030504040204" pitchFamily="34" charset="0"/>
              </a:rPr>
              <a:t>ПРОГРАММА ПО РАЗВИТИЮ </a:t>
            </a:r>
          </a:p>
          <a:p>
            <a:r>
              <a:rPr lang="ru-RU" sz="900" dirty="0">
                <a:latin typeface="Verdana" panose="020B0604030504040204" pitchFamily="34" charset="0"/>
              </a:rPr>
              <a:t>ЛИЧНОСТНОГО ПОТЕНЦИАЛА</a:t>
            </a:r>
          </a:p>
        </p:txBody>
      </p:sp>
      <p:sp>
        <p:nvSpPr>
          <p:cNvPr id="18" name="Прямоугольник 17"/>
          <p:cNvSpPr/>
          <p:nvPr userDrawn="1"/>
        </p:nvSpPr>
        <p:spPr>
          <a:xfrm>
            <a:off x="5221305" y="323411"/>
            <a:ext cx="3690379" cy="646331"/>
          </a:xfrm>
          <a:prstGeom prst="rect">
            <a:avLst/>
          </a:prstGeom>
        </p:spPr>
        <p:txBody>
          <a:bodyPr wrap="square">
            <a:spAutoFit/>
          </a:bodyPr>
          <a:lstStyle/>
          <a:p>
            <a:r>
              <a:rPr lang="ru-RU" sz="900" b="0" i="0" kern="1200" dirty="0">
                <a:solidFill>
                  <a:schemeClr val="tx1"/>
                </a:solidFill>
                <a:effectLst/>
                <a:latin typeface="Verdana" panose="020B0604030504040204" pitchFamily="34" charset="0"/>
                <a:ea typeface="+mn-ea"/>
                <a:cs typeface="+mn-cs"/>
              </a:rPr>
              <a:t>ППК «Развитие личностного потенциала в системе взаимодействия ключевых участников образовательных отношений: методология и технология обучения педагогических команд образовательных организаций»</a:t>
            </a:r>
            <a:endParaRPr lang="ru-RU" sz="900" dirty="0">
              <a:latin typeface="Verdana" panose="020B0604030504040204" pitchFamily="34" charset="0"/>
            </a:endParaRPr>
          </a:p>
        </p:txBody>
      </p:sp>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30245"/>
            <a:ext cx="853458" cy="632663"/>
          </a:xfrm>
          <a:prstGeom prst="rect">
            <a:avLst/>
          </a:prstGeom>
        </p:spPr>
      </p:pic>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406757"/>
            <a:ext cx="1486000" cy="479638"/>
          </a:xfrm>
          <a:prstGeom prst="rect">
            <a:avLst/>
          </a:prstGeom>
        </p:spPr>
      </p:pic>
    </p:spTree>
    <p:extLst>
      <p:ext uri="{BB962C8B-B14F-4D97-AF65-F5344CB8AC3E}">
        <p14:creationId xmlns:p14="http://schemas.microsoft.com/office/powerpoint/2010/main" val="1807595578"/>
      </p:ext>
    </p:extLst>
  </p:cSld>
  <p:clrMapOvr>
    <a:masterClrMapping/>
  </p:clrMapOvr>
  <p:extLst>
    <p:ext uri="{DCECCB84-F9BA-43D5-87BE-67443E8EF086}">
      <p15:sldGuideLst xmlns=""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9BA26C7-93D8-E04C-BCDF-A4FCDE632E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x-none" dirty="0"/>
          </a:p>
        </p:txBody>
      </p:sp>
      <p:sp>
        <p:nvSpPr>
          <p:cNvPr id="3" name="Text Placeholder 2">
            <a:extLst>
              <a:ext uri="{FF2B5EF4-FFF2-40B4-BE49-F238E27FC236}">
                <a16:creationId xmlns:a16="http://schemas.microsoft.com/office/drawing/2014/main" xmlns="" id="{02297A9E-C95D-6D43-B694-58C0D520B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700357102"/>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53" r:id="rId3"/>
    <p:sldLayoutId id="2147483649" r:id="rId4"/>
    <p:sldLayoutId id="2147483651" r:id="rId5"/>
    <p:sldLayoutId id="2147483675" r:id="rId6"/>
    <p:sldLayoutId id="2147483676" r:id="rId7"/>
    <p:sldLayoutId id="2147483677" r:id="rId8"/>
    <p:sldLayoutId id="2147483678" r:id="rId9"/>
    <p:sldLayoutId id="2147483679" r:id="rId10"/>
    <p:sldLayoutId id="2147483670" r:id="rId11"/>
    <p:sldLayoutId id="2147483671" r:id="rId12"/>
    <p:sldLayoutId id="2147483672" r:id="rId13"/>
    <p:sldLayoutId id="2147483673" r:id="rId14"/>
    <p:sldLayoutId id="2147483674" r:id="rId15"/>
    <p:sldLayoutId id="2147483665" r:id="rId16"/>
    <p:sldLayoutId id="2147483666" r:id="rId17"/>
    <p:sldLayoutId id="2147483667" r:id="rId18"/>
    <p:sldLayoutId id="2147483668" r:id="rId19"/>
    <p:sldLayoutId id="2147483669" r:id="rId20"/>
    <p:sldLayoutId id="2147483660" r:id="rId21"/>
    <p:sldLayoutId id="2147483661" r:id="rId22"/>
    <p:sldLayoutId id="2147483662" r:id="rId23"/>
    <p:sldLayoutId id="2147483663" r:id="rId24"/>
    <p:sldLayoutId id="2147483664" r:id="rId25"/>
    <p:sldLayoutId id="2147483657" r:id="rId26"/>
    <p:sldLayoutId id="2147483658" r:id="rId27"/>
    <p:sldLayoutId id="2147483650" r:id="rId28"/>
    <p:sldLayoutId id="2147483656" r:id="rId29"/>
    <p:sldLayoutId id="2147483659" r:id="rId30"/>
  </p:sldLayoutIdLst>
  <p:txStyles>
    <p:titleStyle>
      <a:lvl1pPr algn="l" defTabSz="914400" rtl="0" eaLnBrk="1" latinLnBrk="0" hangingPunct="1">
        <a:lnSpc>
          <a:spcPct val="90000"/>
        </a:lnSpc>
        <a:spcBef>
          <a:spcPct val="0"/>
        </a:spcBef>
        <a:buNone/>
        <a:defRPr sz="3600" kern="1200">
          <a:solidFill>
            <a:srgbClr val="330099"/>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xmlns="" id="{FF6E5605-392F-824D-AC41-6190172829DC}"/>
              </a:ext>
            </a:extLst>
          </p:cNvPr>
          <p:cNvSpPr/>
          <p:nvPr/>
        </p:nvSpPr>
        <p:spPr>
          <a:xfrm>
            <a:off x="457923" y="2455499"/>
            <a:ext cx="7940993" cy="1815882"/>
          </a:xfrm>
          <a:prstGeom prst="rect">
            <a:avLst/>
          </a:prstGeom>
        </p:spPr>
        <p:txBody>
          <a:bodyPr wrap="square">
            <a:spAutoFit/>
          </a:bodyPr>
          <a:lstStyle/>
          <a:p>
            <a:pPr algn="ctr"/>
            <a:r>
              <a:rPr lang="ru-RU" sz="2800" b="1" dirty="0">
                <a:ln>
                  <a:solidFill>
                    <a:srgbClr val="92D050"/>
                  </a:solidFill>
                </a:ln>
                <a:solidFill>
                  <a:schemeClr val="accent1"/>
                </a:solidFill>
                <a:latin typeface="Verdana" panose="020B0604030504040204" pitchFamily="34" charset="0"/>
                <a:ea typeface="Verdana" panose="020B0604030504040204" pitchFamily="34" charset="0"/>
                <a:cs typeface="Verdana" panose="020B0604030504040204" pitchFamily="34" charset="0"/>
              </a:rPr>
              <a:t>«РАЗВИТИЕ СОЦИАЛЬНО-ЭМОЦИОНАЛЬНОГО ИНТЕЛЛЕКТА ДЕТЕЙ В МБДОУ ДЕТСКИЙ САД </a:t>
            </a:r>
            <a:r>
              <a:rPr lang="ru-RU" sz="2800" b="1" dirty="0" smtClean="0">
                <a:ln>
                  <a:solidFill>
                    <a:srgbClr val="92D050"/>
                  </a:solidFill>
                </a:ln>
                <a:solidFill>
                  <a:schemeClr val="accent1"/>
                </a:solidFill>
                <a:latin typeface="Verdana" panose="020B0604030504040204" pitchFamily="34" charset="0"/>
                <a:ea typeface="Verdana" panose="020B0604030504040204" pitchFamily="34" charset="0"/>
                <a:cs typeface="Verdana" panose="020B0604030504040204" pitchFamily="34" charset="0"/>
              </a:rPr>
              <a:t>«ЛАДУШКИ»</a:t>
            </a:r>
            <a:endParaRPr lang="ru-RU" sz="2800" b="1" dirty="0">
              <a:ln>
                <a:solidFill>
                  <a:srgbClr val="92D050"/>
                </a:solidFill>
              </a:ln>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xmlns="" id="{47B176EF-8977-D647-9ADC-DCEF190B6308}"/>
              </a:ext>
            </a:extLst>
          </p:cNvPr>
          <p:cNvSpPr txBox="1"/>
          <p:nvPr/>
        </p:nvSpPr>
        <p:spPr>
          <a:xfrm>
            <a:off x="207240" y="5909489"/>
            <a:ext cx="17690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latin typeface="Verdana" panose="020B0604030504040204" pitchFamily="34" charset="0"/>
                <a:ea typeface="Verdana" panose="020B0604030504040204" pitchFamily="34" charset="0"/>
                <a:cs typeface="Verdana" panose="020B0604030504040204" pitchFamily="34" charset="0"/>
              </a:rPr>
              <a:t>vbudushee.ru</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Freeform 50"/>
          <p:cNvSpPr>
            <a:spLocks noEditPoints="1"/>
          </p:cNvSpPr>
          <p:nvPr/>
        </p:nvSpPr>
        <p:spPr bwMode="auto">
          <a:xfrm>
            <a:off x="9537973" y="2119889"/>
            <a:ext cx="1906315" cy="2215887"/>
          </a:xfrm>
          <a:custGeom>
            <a:avLst/>
            <a:gdLst>
              <a:gd name="T0" fmla="*/ 2788 w 4087"/>
              <a:gd name="T1" fmla="*/ 2196 h 4776"/>
              <a:gd name="T2" fmla="*/ 2479 w 4087"/>
              <a:gd name="T3" fmla="*/ 2261 h 4776"/>
              <a:gd name="T4" fmla="*/ 182 w 4087"/>
              <a:gd name="T5" fmla="*/ 2525 h 4776"/>
              <a:gd name="T6" fmla="*/ 59 w 4087"/>
              <a:gd name="T7" fmla="*/ 2313 h 4776"/>
              <a:gd name="T8" fmla="*/ 102 w 4087"/>
              <a:gd name="T9" fmla="*/ 2221 h 4776"/>
              <a:gd name="T10" fmla="*/ 1691 w 4087"/>
              <a:gd name="T11" fmla="*/ 1137 h 4776"/>
              <a:gd name="T12" fmla="*/ 1655 w 4087"/>
              <a:gd name="T13" fmla="*/ 284 h 4776"/>
              <a:gd name="T14" fmla="*/ 1940 w 4087"/>
              <a:gd name="T15" fmla="*/ 319 h 4776"/>
              <a:gd name="T16" fmla="*/ 2646 w 4087"/>
              <a:gd name="T17" fmla="*/ 765 h 4776"/>
              <a:gd name="T18" fmla="*/ 2423 w 4087"/>
              <a:gd name="T19" fmla="*/ 1379 h 4776"/>
              <a:gd name="T20" fmla="*/ 2005 w 4087"/>
              <a:gd name="T21" fmla="*/ 1765 h 4776"/>
              <a:gd name="T22" fmla="*/ 2646 w 4087"/>
              <a:gd name="T23" fmla="*/ 1962 h 4776"/>
              <a:gd name="T24" fmla="*/ 2900 w 4087"/>
              <a:gd name="T25" fmla="*/ 2118 h 4776"/>
              <a:gd name="T26" fmla="*/ 2065 w 4087"/>
              <a:gd name="T27" fmla="*/ 2483 h 4776"/>
              <a:gd name="T28" fmla="*/ 1726 w 4087"/>
              <a:gd name="T29" fmla="*/ 4096 h 4776"/>
              <a:gd name="T30" fmla="*/ 1472 w 4087"/>
              <a:gd name="T31" fmla="*/ 4483 h 4776"/>
              <a:gd name="T32" fmla="*/ 770 w 4087"/>
              <a:gd name="T33" fmla="*/ 2513 h 4776"/>
              <a:gd name="T34" fmla="*/ 295 w 4087"/>
              <a:gd name="T35" fmla="*/ 2373 h 4776"/>
              <a:gd name="T36" fmla="*/ 1038 w 4087"/>
              <a:gd name="T37" fmla="*/ 1838 h 4776"/>
              <a:gd name="T38" fmla="*/ 1524 w 4087"/>
              <a:gd name="T39" fmla="*/ 2530 h 4776"/>
              <a:gd name="T40" fmla="*/ 2197 w 4087"/>
              <a:gd name="T41" fmla="*/ 2289 h 4776"/>
              <a:gd name="T42" fmla="*/ 1398 w 4087"/>
              <a:gd name="T43" fmla="*/ 1410 h 4776"/>
              <a:gd name="T44" fmla="*/ 1574 w 4087"/>
              <a:gd name="T45" fmla="*/ 1444 h 4776"/>
              <a:gd name="T46" fmla="*/ 1798 w 4087"/>
              <a:gd name="T47" fmla="*/ 1544 h 4776"/>
              <a:gd name="T48" fmla="*/ 2416 w 4087"/>
              <a:gd name="T49" fmla="*/ 1340 h 4776"/>
              <a:gd name="T50" fmla="*/ 2610 w 4087"/>
              <a:gd name="T51" fmla="*/ 813 h 4776"/>
              <a:gd name="T52" fmla="*/ 1752 w 4087"/>
              <a:gd name="T53" fmla="*/ 1131 h 4776"/>
              <a:gd name="T54" fmla="*/ 2090 w 4087"/>
              <a:gd name="T55" fmla="*/ 991 h 4776"/>
              <a:gd name="T56" fmla="*/ 1765 w 4087"/>
              <a:gd name="T57" fmla="*/ 1170 h 4776"/>
              <a:gd name="T58" fmla="*/ 1354 w 4087"/>
              <a:gd name="T59" fmla="*/ 3181 h 4776"/>
              <a:gd name="T60" fmla="*/ 1459 w 4087"/>
              <a:gd name="T61" fmla="*/ 1981 h 4776"/>
              <a:gd name="T62" fmla="*/ 1511 w 4087"/>
              <a:gd name="T63" fmla="*/ 1765 h 4776"/>
              <a:gd name="T64" fmla="*/ 1246 w 4087"/>
              <a:gd name="T65" fmla="*/ 2932 h 4776"/>
              <a:gd name="T66" fmla="*/ 1908 w 4087"/>
              <a:gd name="T67" fmla="*/ 385 h 4776"/>
              <a:gd name="T68" fmla="*/ 2374 w 4087"/>
              <a:gd name="T69" fmla="*/ 1150 h 4776"/>
              <a:gd name="T70" fmla="*/ 2197 w 4087"/>
              <a:gd name="T71" fmla="*/ 1345 h 4776"/>
              <a:gd name="T72" fmla="*/ 2137 w 4087"/>
              <a:gd name="T73" fmla="*/ 1282 h 4776"/>
              <a:gd name="T74" fmla="*/ 2413 w 4087"/>
              <a:gd name="T75" fmla="*/ 3323 h 4776"/>
              <a:gd name="T76" fmla="*/ 2635 w 4087"/>
              <a:gd name="T77" fmla="*/ 3847 h 4776"/>
              <a:gd name="T78" fmla="*/ 3122 w 4087"/>
              <a:gd name="T79" fmla="*/ 3293 h 4776"/>
              <a:gd name="T80" fmla="*/ 3454 w 4087"/>
              <a:gd name="T81" fmla="*/ 3624 h 4776"/>
              <a:gd name="T82" fmla="*/ 3426 w 4087"/>
              <a:gd name="T83" fmla="*/ 3652 h 4776"/>
              <a:gd name="T84" fmla="*/ 2565 w 4087"/>
              <a:gd name="T85" fmla="*/ 2795 h 4776"/>
              <a:gd name="T86" fmla="*/ 3905 w 4087"/>
              <a:gd name="T87" fmla="*/ 2516 h 4776"/>
              <a:gd name="T88" fmla="*/ 3592 w 4087"/>
              <a:gd name="T89" fmla="*/ 4725 h 4776"/>
              <a:gd name="T90" fmla="*/ 2349 w 4087"/>
              <a:gd name="T91" fmla="*/ 4133 h 4776"/>
              <a:gd name="T92" fmla="*/ 2368 w 4087"/>
              <a:gd name="T93" fmla="*/ 3319 h 4776"/>
              <a:gd name="T94" fmla="*/ 3687 w 4087"/>
              <a:gd name="T95" fmla="*/ 2791 h 4776"/>
              <a:gd name="T96" fmla="*/ 3209 w 4087"/>
              <a:gd name="T97" fmla="*/ 4300 h 4776"/>
              <a:gd name="T98" fmla="*/ 844 w 4087"/>
              <a:gd name="T99" fmla="*/ 2462 h 4776"/>
              <a:gd name="T100" fmla="*/ 1664 w 4087"/>
              <a:gd name="T101" fmla="*/ 4290 h 4776"/>
              <a:gd name="T102" fmla="*/ 1704 w 4087"/>
              <a:gd name="T103" fmla="*/ 4289 h 4776"/>
              <a:gd name="T104" fmla="*/ 1519 w 4087"/>
              <a:gd name="T105" fmla="*/ 4422 h 4776"/>
              <a:gd name="T106" fmla="*/ 949 w 4087"/>
              <a:gd name="T107" fmla="*/ 4542 h 4776"/>
              <a:gd name="T108" fmla="*/ 1009 w 4087"/>
              <a:gd name="T109" fmla="*/ 4471 h 4776"/>
              <a:gd name="T110" fmla="*/ 936 w 4087"/>
              <a:gd name="T111" fmla="*/ 4702 h 4776"/>
              <a:gd name="T112" fmla="*/ 1112 w 4087"/>
              <a:gd name="T113" fmla="*/ 3198 h 4776"/>
              <a:gd name="T114" fmla="*/ 1126 w 4087"/>
              <a:gd name="T115" fmla="*/ 4759 h 4776"/>
              <a:gd name="T116" fmla="*/ 779 w 4087"/>
              <a:gd name="T117" fmla="*/ 3177 h 4776"/>
              <a:gd name="T118" fmla="*/ 1040 w 4087"/>
              <a:gd name="T119" fmla="*/ 4336 h 4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87" h="4776">
                <a:moveTo>
                  <a:pt x="2729" y="2222"/>
                </a:moveTo>
                <a:cubicBezTo>
                  <a:pt x="2694" y="2235"/>
                  <a:pt x="2674" y="2252"/>
                  <a:pt x="2663" y="2269"/>
                </a:cubicBezTo>
                <a:cubicBezTo>
                  <a:pt x="2651" y="2287"/>
                  <a:pt x="2647" y="2307"/>
                  <a:pt x="2647" y="2327"/>
                </a:cubicBezTo>
                <a:cubicBezTo>
                  <a:pt x="2647" y="2346"/>
                  <a:pt x="2651" y="2363"/>
                  <a:pt x="2655" y="2376"/>
                </a:cubicBezTo>
                <a:cubicBezTo>
                  <a:pt x="2656" y="2380"/>
                  <a:pt x="2657" y="2384"/>
                  <a:pt x="2658" y="2387"/>
                </a:cubicBezTo>
                <a:cubicBezTo>
                  <a:pt x="2675" y="2378"/>
                  <a:pt x="2692" y="2369"/>
                  <a:pt x="2707" y="2360"/>
                </a:cubicBezTo>
                <a:cubicBezTo>
                  <a:pt x="2722" y="2350"/>
                  <a:pt x="2728" y="2342"/>
                  <a:pt x="2734" y="2328"/>
                </a:cubicBezTo>
                <a:cubicBezTo>
                  <a:pt x="2738" y="2317"/>
                  <a:pt x="2739" y="2308"/>
                  <a:pt x="2739" y="2297"/>
                </a:cubicBezTo>
                <a:cubicBezTo>
                  <a:pt x="2739" y="2283"/>
                  <a:pt x="2737" y="2266"/>
                  <a:pt x="2734" y="2243"/>
                </a:cubicBezTo>
                <a:lnTo>
                  <a:pt x="2733" y="2231"/>
                </a:lnTo>
                <a:lnTo>
                  <a:pt x="2743" y="2225"/>
                </a:lnTo>
                <a:cubicBezTo>
                  <a:pt x="2743" y="2225"/>
                  <a:pt x="2763" y="2212"/>
                  <a:pt x="2788" y="2196"/>
                </a:cubicBezTo>
                <a:cubicBezTo>
                  <a:pt x="2806" y="2185"/>
                  <a:pt x="2827" y="2172"/>
                  <a:pt x="2846" y="2162"/>
                </a:cubicBezTo>
                <a:cubicBezTo>
                  <a:pt x="2867" y="2152"/>
                  <a:pt x="2865" y="2154"/>
                  <a:pt x="2866" y="2143"/>
                </a:cubicBezTo>
                <a:cubicBezTo>
                  <a:pt x="2864" y="2134"/>
                  <a:pt x="2869" y="2136"/>
                  <a:pt x="2839" y="2140"/>
                </a:cubicBezTo>
                <a:cubicBezTo>
                  <a:pt x="2758" y="2152"/>
                  <a:pt x="2668" y="2173"/>
                  <a:pt x="2619" y="2182"/>
                </a:cubicBezTo>
                <a:lnTo>
                  <a:pt x="2599" y="2186"/>
                </a:lnTo>
                <a:lnTo>
                  <a:pt x="2596" y="2165"/>
                </a:lnTo>
                <a:cubicBezTo>
                  <a:pt x="2595" y="2155"/>
                  <a:pt x="2594" y="2145"/>
                  <a:pt x="2594" y="2135"/>
                </a:cubicBezTo>
                <a:cubicBezTo>
                  <a:pt x="2594" y="2104"/>
                  <a:pt x="2601" y="2072"/>
                  <a:pt x="2619" y="2034"/>
                </a:cubicBezTo>
                <a:cubicBezTo>
                  <a:pt x="2633" y="2005"/>
                  <a:pt x="2636" y="2003"/>
                  <a:pt x="2611" y="2024"/>
                </a:cubicBezTo>
                <a:cubicBezTo>
                  <a:pt x="2577" y="2048"/>
                  <a:pt x="2550" y="2073"/>
                  <a:pt x="2529" y="2102"/>
                </a:cubicBezTo>
                <a:cubicBezTo>
                  <a:pt x="2500" y="2142"/>
                  <a:pt x="2483" y="2188"/>
                  <a:pt x="2480" y="2253"/>
                </a:cubicBezTo>
                <a:lnTo>
                  <a:pt x="2479" y="2261"/>
                </a:lnTo>
                <a:lnTo>
                  <a:pt x="2475" y="2265"/>
                </a:lnTo>
                <a:cubicBezTo>
                  <a:pt x="2511" y="2331"/>
                  <a:pt x="2527" y="2406"/>
                  <a:pt x="2533" y="2441"/>
                </a:cubicBezTo>
                <a:cubicBezTo>
                  <a:pt x="2565" y="2430"/>
                  <a:pt x="2595" y="2418"/>
                  <a:pt x="2622" y="2405"/>
                </a:cubicBezTo>
                <a:cubicBezTo>
                  <a:pt x="2617" y="2390"/>
                  <a:pt x="2607" y="2361"/>
                  <a:pt x="2607" y="2327"/>
                </a:cubicBezTo>
                <a:cubicBezTo>
                  <a:pt x="2607" y="2302"/>
                  <a:pt x="2613" y="2274"/>
                  <a:pt x="2629" y="2248"/>
                </a:cubicBezTo>
                <a:cubicBezTo>
                  <a:pt x="2646" y="2222"/>
                  <a:pt x="2674" y="2199"/>
                  <a:pt x="2715" y="2185"/>
                </a:cubicBezTo>
                <a:lnTo>
                  <a:pt x="2729" y="2222"/>
                </a:lnTo>
                <a:close/>
                <a:moveTo>
                  <a:pt x="256" y="2561"/>
                </a:moveTo>
                <a:lnTo>
                  <a:pt x="256" y="2403"/>
                </a:lnTo>
                <a:lnTo>
                  <a:pt x="226" y="2449"/>
                </a:lnTo>
                <a:lnTo>
                  <a:pt x="226" y="2450"/>
                </a:lnTo>
                <a:cubicBezTo>
                  <a:pt x="214" y="2464"/>
                  <a:pt x="196" y="2497"/>
                  <a:pt x="182" y="2525"/>
                </a:cubicBezTo>
                <a:cubicBezTo>
                  <a:pt x="175" y="2539"/>
                  <a:pt x="169" y="2551"/>
                  <a:pt x="165" y="2561"/>
                </a:cubicBezTo>
                <a:cubicBezTo>
                  <a:pt x="160" y="2570"/>
                  <a:pt x="158" y="2576"/>
                  <a:pt x="158" y="2576"/>
                </a:cubicBezTo>
                <a:lnTo>
                  <a:pt x="149" y="2596"/>
                </a:lnTo>
                <a:lnTo>
                  <a:pt x="130" y="2585"/>
                </a:lnTo>
                <a:cubicBezTo>
                  <a:pt x="130" y="2585"/>
                  <a:pt x="126" y="2583"/>
                  <a:pt x="122" y="2581"/>
                </a:cubicBezTo>
                <a:cubicBezTo>
                  <a:pt x="107" y="2573"/>
                  <a:pt x="77" y="2555"/>
                  <a:pt x="50" y="2525"/>
                </a:cubicBezTo>
                <a:cubicBezTo>
                  <a:pt x="23" y="2495"/>
                  <a:pt x="0" y="2451"/>
                  <a:pt x="0" y="2393"/>
                </a:cubicBezTo>
                <a:cubicBezTo>
                  <a:pt x="0" y="2371"/>
                  <a:pt x="4" y="2346"/>
                  <a:pt x="11" y="2320"/>
                </a:cubicBezTo>
                <a:lnTo>
                  <a:pt x="12" y="2319"/>
                </a:lnTo>
                <a:lnTo>
                  <a:pt x="60" y="2220"/>
                </a:lnTo>
                <a:lnTo>
                  <a:pt x="96" y="2237"/>
                </a:lnTo>
                <a:lnTo>
                  <a:pt x="59" y="2313"/>
                </a:lnTo>
                <a:cubicBezTo>
                  <a:pt x="48" y="2337"/>
                  <a:pt x="47" y="2338"/>
                  <a:pt x="44" y="2353"/>
                </a:cubicBezTo>
                <a:cubicBezTo>
                  <a:pt x="41" y="2368"/>
                  <a:pt x="40" y="2381"/>
                  <a:pt x="40" y="2393"/>
                </a:cubicBezTo>
                <a:cubicBezTo>
                  <a:pt x="40" y="2447"/>
                  <a:pt x="63" y="2483"/>
                  <a:pt x="90" y="2509"/>
                </a:cubicBezTo>
                <a:cubicBezTo>
                  <a:pt x="103" y="2522"/>
                  <a:pt x="116" y="2531"/>
                  <a:pt x="127" y="2538"/>
                </a:cubicBezTo>
                <a:cubicBezTo>
                  <a:pt x="132" y="2540"/>
                  <a:pt x="131" y="2539"/>
                  <a:pt x="139" y="2523"/>
                </a:cubicBezTo>
                <a:cubicBezTo>
                  <a:pt x="141" y="2518"/>
                  <a:pt x="144" y="2512"/>
                  <a:pt x="147" y="2507"/>
                </a:cubicBezTo>
                <a:cubicBezTo>
                  <a:pt x="158" y="2484"/>
                  <a:pt x="171" y="2460"/>
                  <a:pt x="184" y="2441"/>
                </a:cubicBezTo>
                <a:cubicBezTo>
                  <a:pt x="209" y="2402"/>
                  <a:pt x="175" y="2456"/>
                  <a:pt x="211" y="2399"/>
                </a:cubicBezTo>
                <a:lnTo>
                  <a:pt x="231" y="2367"/>
                </a:lnTo>
                <a:cubicBezTo>
                  <a:pt x="241" y="2355"/>
                  <a:pt x="236" y="2359"/>
                  <a:pt x="248" y="2338"/>
                </a:cubicBezTo>
                <a:cubicBezTo>
                  <a:pt x="250" y="2334"/>
                  <a:pt x="253" y="2330"/>
                  <a:pt x="255" y="2326"/>
                </a:cubicBezTo>
                <a:cubicBezTo>
                  <a:pt x="209" y="2299"/>
                  <a:pt x="163" y="2266"/>
                  <a:pt x="102" y="2221"/>
                </a:cubicBezTo>
                <a:cubicBezTo>
                  <a:pt x="100" y="2226"/>
                  <a:pt x="98" y="2230"/>
                  <a:pt x="96" y="2235"/>
                </a:cubicBezTo>
                <a:lnTo>
                  <a:pt x="60" y="2218"/>
                </a:lnTo>
                <a:cubicBezTo>
                  <a:pt x="201" y="1913"/>
                  <a:pt x="418" y="1718"/>
                  <a:pt x="625" y="1599"/>
                </a:cubicBezTo>
                <a:cubicBezTo>
                  <a:pt x="811" y="1492"/>
                  <a:pt x="988" y="1446"/>
                  <a:pt x="1097" y="1436"/>
                </a:cubicBezTo>
                <a:cubicBezTo>
                  <a:pt x="1203" y="1388"/>
                  <a:pt x="1306" y="1370"/>
                  <a:pt x="1398" y="1371"/>
                </a:cubicBezTo>
                <a:cubicBezTo>
                  <a:pt x="1471" y="1371"/>
                  <a:pt x="1537" y="1382"/>
                  <a:pt x="1593" y="1398"/>
                </a:cubicBezTo>
                <a:cubicBezTo>
                  <a:pt x="1629" y="1409"/>
                  <a:pt x="1620" y="1409"/>
                  <a:pt x="1642" y="1387"/>
                </a:cubicBezTo>
                <a:cubicBezTo>
                  <a:pt x="1660" y="1368"/>
                  <a:pt x="1678" y="1346"/>
                  <a:pt x="1692" y="1321"/>
                </a:cubicBezTo>
                <a:cubicBezTo>
                  <a:pt x="1714" y="1283"/>
                  <a:pt x="1728" y="1241"/>
                  <a:pt x="1728" y="1202"/>
                </a:cubicBezTo>
                <a:cubicBezTo>
                  <a:pt x="1728" y="1199"/>
                  <a:pt x="1728" y="1195"/>
                  <a:pt x="1727" y="1191"/>
                </a:cubicBezTo>
                <a:lnTo>
                  <a:pt x="1718" y="1180"/>
                </a:lnTo>
                <a:cubicBezTo>
                  <a:pt x="1711" y="1171"/>
                  <a:pt x="1702" y="1156"/>
                  <a:pt x="1691" y="1137"/>
                </a:cubicBezTo>
                <a:cubicBezTo>
                  <a:pt x="1660" y="1078"/>
                  <a:pt x="1618" y="973"/>
                  <a:pt x="1618" y="854"/>
                </a:cubicBezTo>
                <a:cubicBezTo>
                  <a:pt x="1618" y="730"/>
                  <a:pt x="1666" y="591"/>
                  <a:pt x="1816" y="480"/>
                </a:cubicBezTo>
                <a:cubicBezTo>
                  <a:pt x="1824" y="474"/>
                  <a:pt x="1832" y="469"/>
                  <a:pt x="1840" y="463"/>
                </a:cubicBezTo>
                <a:cubicBezTo>
                  <a:pt x="1837" y="454"/>
                  <a:pt x="1835" y="444"/>
                  <a:pt x="1835" y="434"/>
                </a:cubicBezTo>
                <a:cubicBezTo>
                  <a:pt x="1836" y="428"/>
                  <a:pt x="1836" y="422"/>
                  <a:pt x="1837" y="417"/>
                </a:cubicBezTo>
                <a:cubicBezTo>
                  <a:pt x="1800" y="399"/>
                  <a:pt x="1763" y="391"/>
                  <a:pt x="1728" y="391"/>
                </a:cubicBezTo>
                <a:cubicBezTo>
                  <a:pt x="1659" y="391"/>
                  <a:pt x="1595" y="422"/>
                  <a:pt x="1548" y="481"/>
                </a:cubicBezTo>
                <a:lnTo>
                  <a:pt x="1517" y="456"/>
                </a:lnTo>
                <a:cubicBezTo>
                  <a:pt x="1570" y="388"/>
                  <a:pt x="1647" y="351"/>
                  <a:pt x="1728" y="351"/>
                </a:cubicBezTo>
                <a:cubicBezTo>
                  <a:pt x="1768" y="351"/>
                  <a:pt x="1810" y="361"/>
                  <a:pt x="1850" y="379"/>
                </a:cubicBezTo>
                <a:cubicBezTo>
                  <a:pt x="1851" y="378"/>
                  <a:pt x="1852" y="376"/>
                  <a:pt x="1853" y="374"/>
                </a:cubicBezTo>
                <a:cubicBezTo>
                  <a:pt x="1803" y="311"/>
                  <a:pt x="1729" y="285"/>
                  <a:pt x="1655" y="284"/>
                </a:cubicBezTo>
                <a:cubicBezTo>
                  <a:pt x="1578" y="284"/>
                  <a:pt x="1504" y="314"/>
                  <a:pt x="1467" y="357"/>
                </a:cubicBezTo>
                <a:lnTo>
                  <a:pt x="1437" y="332"/>
                </a:lnTo>
                <a:cubicBezTo>
                  <a:pt x="1485" y="276"/>
                  <a:pt x="1568" y="244"/>
                  <a:pt x="1655" y="244"/>
                </a:cubicBezTo>
                <a:cubicBezTo>
                  <a:pt x="1736" y="244"/>
                  <a:pt x="1822" y="274"/>
                  <a:pt x="1880" y="345"/>
                </a:cubicBezTo>
                <a:cubicBezTo>
                  <a:pt x="1887" y="340"/>
                  <a:pt x="1894" y="335"/>
                  <a:pt x="1901" y="332"/>
                </a:cubicBezTo>
                <a:cubicBezTo>
                  <a:pt x="1876" y="286"/>
                  <a:pt x="1841" y="248"/>
                  <a:pt x="1800" y="221"/>
                </a:cubicBezTo>
                <a:cubicBezTo>
                  <a:pt x="1742" y="182"/>
                  <a:pt x="1671" y="161"/>
                  <a:pt x="1599" y="161"/>
                </a:cubicBezTo>
                <a:cubicBezTo>
                  <a:pt x="1527" y="161"/>
                  <a:pt x="1453" y="182"/>
                  <a:pt x="1392" y="225"/>
                </a:cubicBezTo>
                <a:lnTo>
                  <a:pt x="1369" y="192"/>
                </a:lnTo>
                <a:cubicBezTo>
                  <a:pt x="1438" y="144"/>
                  <a:pt x="1519" y="121"/>
                  <a:pt x="1600" y="121"/>
                </a:cubicBezTo>
                <a:cubicBezTo>
                  <a:pt x="1679" y="121"/>
                  <a:pt x="1757" y="144"/>
                  <a:pt x="1822" y="188"/>
                </a:cubicBezTo>
                <a:cubicBezTo>
                  <a:pt x="1870" y="220"/>
                  <a:pt x="1912" y="264"/>
                  <a:pt x="1940" y="319"/>
                </a:cubicBezTo>
                <a:cubicBezTo>
                  <a:pt x="1943" y="319"/>
                  <a:pt x="1947" y="318"/>
                  <a:pt x="1951" y="318"/>
                </a:cubicBezTo>
                <a:cubicBezTo>
                  <a:pt x="1924" y="248"/>
                  <a:pt x="1876" y="182"/>
                  <a:pt x="1813" y="132"/>
                </a:cubicBezTo>
                <a:cubicBezTo>
                  <a:pt x="1742" y="76"/>
                  <a:pt x="1653" y="40"/>
                  <a:pt x="1555" y="40"/>
                </a:cubicBezTo>
                <a:cubicBezTo>
                  <a:pt x="1487" y="40"/>
                  <a:pt x="1414" y="56"/>
                  <a:pt x="1339" y="96"/>
                </a:cubicBezTo>
                <a:lnTo>
                  <a:pt x="1321" y="60"/>
                </a:lnTo>
                <a:cubicBezTo>
                  <a:pt x="1401" y="18"/>
                  <a:pt x="1481" y="0"/>
                  <a:pt x="1555" y="0"/>
                </a:cubicBezTo>
                <a:cubicBezTo>
                  <a:pt x="1663" y="0"/>
                  <a:pt x="1761" y="40"/>
                  <a:pt x="1838" y="101"/>
                </a:cubicBezTo>
                <a:cubicBezTo>
                  <a:pt x="1912" y="160"/>
                  <a:pt x="1967" y="239"/>
                  <a:pt x="1996" y="324"/>
                </a:cubicBezTo>
                <a:cubicBezTo>
                  <a:pt x="2024" y="334"/>
                  <a:pt x="2048" y="354"/>
                  <a:pt x="2060" y="383"/>
                </a:cubicBezTo>
                <a:cubicBezTo>
                  <a:pt x="2077" y="382"/>
                  <a:pt x="2095" y="381"/>
                  <a:pt x="2112" y="381"/>
                </a:cubicBezTo>
                <a:cubicBezTo>
                  <a:pt x="2251" y="381"/>
                  <a:pt x="2381" y="439"/>
                  <a:pt x="2478" y="517"/>
                </a:cubicBezTo>
                <a:cubicBezTo>
                  <a:pt x="2569" y="590"/>
                  <a:pt x="2633" y="680"/>
                  <a:pt x="2646" y="765"/>
                </a:cubicBezTo>
                <a:cubicBezTo>
                  <a:pt x="2647" y="769"/>
                  <a:pt x="2650" y="811"/>
                  <a:pt x="2650" y="813"/>
                </a:cubicBezTo>
                <a:cubicBezTo>
                  <a:pt x="2649" y="879"/>
                  <a:pt x="2627" y="955"/>
                  <a:pt x="2602" y="1020"/>
                </a:cubicBezTo>
                <a:cubicBezTo>
                  <a:pt x="2577" y="1086"/>
                  <a:pt x="2549" y="1141"/>
                  <a:pt x="2534" y="1164"/>
                </a:cubicBezTo>
                <a:lnTo>
                  <a:pt x="2534" y="1164"/>
                </a:lnTo>
                <a:cubicBezTo>
                  <a:pt x="2530" y="1171"/>
                  <a:pt x="2527" y="1181"/>
                  <a:pt x="2527" y="1193"/>
                </a:cubicBezTo>
                <a:cubicBezTo>
                  <a:pt x="2527" y="1209"/>
                  <a:pt x="2531" y="1229"/>
                  <a:pt x="2535" y="1248"/>
                </a:cubicBezTo>
                <a:cubicBezTo>
                  <a:pt x="2539" y="1268"/>
                  <a:pt x="2543" y="1287"/>
                  <a:pt x="2543" y="1305"/>
                </a:cubicBezTo>
                <a:cubicBezTo>
                  <a:pt x="2543" y="1316"/>
                  <a:pt x="2542" y="1326"/>
                  <a:pt x="2536" y="1336"/>
                </a:cubicBezTo>
                <a:lnTo>
                  <a:pt x="2536" y="1336"/>
                </a:lnTo>
                <a:cubicBezTo>
                  <a:pt x="2529" y="1349"/>
                  <a:pt x="2518" y="1357"/>
                  <a:pt x="2506" y="1363"/>
                </a:cubicBezTo>
                <a:cubicBezTo>
                  <a:pt x="2489" y="1372"/>
                  <a:pt x="2470" y="1375"/>
                  <a:pt x="2454" y="1377"/>
                </a:cubicBezTo>
                <a:cubicBezTo>
                  <a:pt x="2439" y="1379"/>
                  <a:pt x="2427" y="1379"/>
                  <a:pt x="2423" y="1379"/>
                </a:cubicBezTo>
                <a:lnTo>
                  <a:pt x="2423" y="1379"/>
                </a:lnTo>
                <a:lnTo>
                  <a:pt x="2423" y="1360"/>
                </a:lnTo>
                <a:lnTo>
                  <a:pt x="2436" y="1375"/>
                </a:lnTo>
                <a:cubicBezTo>
                  <a:pt x="2436" y="1375"/>
                  <a:pt x="2429" y="1381"/>
                  <a:pt x="2417" y="1389"/>
                </a:cubicBezTo>
                <a:cubicBezTo>
                  <a:pt x="2403" y="1399"/>
                  <a:pt x="2381" y="1414"/>
                  <a:pt x="2354" y="1429"/>
                </a:cubicBezTo>
                <a:cubicBezTo>
                  <a:pt x="2304" y="1456"/>
                  <a:pt x="2235" y="1483"/>
                  <a:pt x="2160" y="1483"/>
                </a:cubicBezTo>
                <a:cubicBezTo>
                  <a:pt x="2130" y="1482"/>
                  <a:pt x="2099" y="1478"/>
                  <a:pt x="2069" y="1467"/>
                </a:cubicBezTo>
                <a:cubicBezTo>
                  <a:pt x="2045" y="1459"/>
                  <a:pt x="2017" y="1454"/>
                  <a:pt x="1987" y="1454"/>
                </a:cubicBezTo>
                <a:cubicBezTo>
                  <a:pt x="1938" y="1454"/>
                  <a:pt x="1887" y="1468"/>
                  <a:pt x="1847" y="1506"/>
                </a:cubicBezTo>
                <a:cubicBezTo>
                  <a:pt x="1833" y="1521"/>
                  <a:pt x="1835" y="1523"/>
                  <a:pt x="1853" y="1536"/>
                </a:cubicBezTo>
                <a:cubicBezTo>
                  <a:pt x="1931" y="1602"/>
                  <a:pt x="1982" y="1688"/>
                  <a:pt x="2004" y="1765"/>
                </a:cubicBezTo>
                <a:lnTo>
                  <a:pt x="2005" y="1765"/>
                </a:lnTo>
                <a:lnTo>
                  <a:pt x="2004" y="1765"/>
                </a:lnTo>
                <a:cubicBezTo>
                  <a:pt x="2034" y="1867"/>
                  <a:pt x="2074" y="1981"/>
                  <a:pt x="2114" y="2075"/>
                </a:cubicBezTo>
                <a:cubicBezTo>
                  <a:pt x="2135" y="2122"/>
                  <a:pt x="2155" y="2164"/>
                  <a:pt x="2173" y="2196"/>
                </a:cubicBezTo>
                <a:cubicBezTo>
                  <a:pt x="2181" y="2210"/>
                  <a:pt x="2189" y="2222"/>
                  <a:pt x="2196" y="2232"/>
                </a:cubicBezTo>
                <a:cubicBezTo>
                  <a:pt x="2213" y="2254"/>
                  <a:pt x="2213" y="2254"/>
                  <a:pt x="2246" y="2261"/>
                </a:cubicBezTo>
                <a:cubicBezTo>
                  <a:pt x="2272" y="2266"/>
                  <a:pt x="2296" y="2268"/>
                  <a:pt x="2318" y="2268"/>
                </a:cubicBezTo>
                <a:cubicBezTo>
                  <a:pt x="2360" y="2268"/>
                  <a:pt x="2392" y="2260"/>
                  <a:pt x="2414" y="2253"/>
                </a:cubicBezTo>
                <a:cubicBezTo>
                  <a:pt x="2439" y="2242"/>
                  <a:pt x="2439" y="2242"/>
                  <a:pt x="2444" y="2212"/>
                </a:cubicBezTo>
                <a:cubicBezTo>
                  <a:pt x="2451" y="2159"/>
                  <a:pt x="2470" y="2115"/>
                  <a:pt x="2497" y="2079"/>
                </a:cubicBezTo>
                <a:cubicBezTo>
                  <a:pt x="2530" y="2033"/>
                  <a:pt x="2576" y="1998"/>
                  <a:pt x="2628" y="1964"/>
                </a:cubicBezTo>
                <a:lnTo>
                  <a:pt x="2637" y="1959"/>
                </a:lnTo>
                <a:lnTo>
                  <a:pt x="2646" y="1962"/>
                </a:lnTo>
                <a:cubicBezTo>
                  <a:pt x="2648" y="1963"/>
                  <a:pt x="2653" y="1965"/>
                  <a:pt x="2660" y="1971"/>
                </a:cubicBezTo>
                <a:cubicBezTo>
                  <a:pt x="2666" y="1977"/>
                  <a:pt x="2673" y="1988"/>
                  <a:pt x="2673" y="2002"/>
                </a:cubicBezTo>
                <a:cubicBezTo>
                  <a:pt x="2673" y="2011"/>
                  <a:pt x="2671" y="2021"/>
                  <a:pt x="2666" y="2030"/>
                </a:cubicBezTo>
                <a:lnTo>
                  <a:pt x="2665" y="2031"/>
                </a:lnTo>
                <a:lnTo>
                  <a:pt x="2665" y="2030"/>
                </a:lnTo>
                <a:cubicBezTo>
                  <a:pt x="2648" y="2063"/>
                  <a:pt x="2639" y="2088"/>
                  <a:pt x="2636" y="2110"/>
                </a:cubicBezTo>
                <a:cubicBezTo>
                  <a:pt x="2635" y="2119"/>
                  <a:pt x="2634" y="2127"/>
                  <a:pt x="2634" y="2135"/>
                </a:cubicBezTo>
                <a:cubicBezTo>
                  <a:pt x="2634" y="2139"/>
                  <a:pt x="2631" y="2139"/>
                  <a:pt x="2661" y="2133"/>
                </a:cubicBezTo>
                <a:cubicBezTo>
                  <a:pt x="2720" y="2121"/>
                  <a:pt x="2802" y="2104"/>
                  <a:pt x="2872" y="2096"/>
                </a:cubicBezTo>
                <a:lnTo>
                  <a:pt x="2881" y="2095"/>
                </a:lnTo>
                <a:lnTo>
                  <a:pt x="2887" y="2100"/>
                </a:lnTo>
                <a:cubicBezTo>
                  <a:pt x="2893" y="2105"/>
                  <a:pt x="2897" y="2111"/>
                  <a:pt x="2900" y="2118"/>
                </a:cubicBezTo>
                <a:cubicBezTo>
                  <a:pt x="2903" y="2125"/>
                  <a:pt x="2905" y="2134"/>
                  <a:pt x="2905" y="2143"/>
                </a:cubicBezTo>
                <a:cubicBezTo>
                  <a:pt x="2905" y="2156"/>
                  <a:pt x="2901" y="2171"/>
                  <a:pt x="2889" y="2184"/>
                </a:cubicBezTo>
                <a:lnTo>
                  <a:pt x="2886" y="2187"/>
                </a:lnTo>
                <a:lnTo>
                  <a:pt x="2883" y="2189"/>
                </a:lnTo>
                <a:cubicBezTo>
                  <a:pt x="2863" y="2197"/>
                  <a:pt x="2833" y="2215"/>
                  <a:pt x="2809" y="2230"/>
                </a:cubicBezTo>
                <a:cubicBezTo>
                  <a:pt x="2778" y="2248"/>
                  <a:pt x="2776" y="2253"/>
                  <a:pt x="2777" y="2267"/>
                </a:cubicBezTo>
                <a:cubicBezTo>
                  <a:pt x="2778" y="2277"/>
                  <a:pt x="2779" y="2287"/>
                  <a:pt x="2779" y="2297"/>
                </a:cubicBezTo>
                <a:cubicBezTo>
                  <a:pt x="2779" y="2321"/>
                  <a:pt x="2773" y="2345"/>
                  <a:pt x="2756" y="2374"/>
                </a:cubicBezTo>
                <a:lnTo>
                  <a:pt x="2754" y="2378"/>
                </a:lnTo>
                <a:lnTo>
                  <a:pt x="2750" y="2381"/>
                </a:lnTo>
                <a:cubicBezTo>
                  <a:pt x="2648" y="2443"/>
                  <a:pt x="2491" y="2521"/>
                  <a:pt x="2295" y="2521"/>
                </a:cubicBezTo>
                <a:cubicBezTo>
                  <a:pt x="2223" y="2521"/>
                  <a:pt x="2146" y="2510"/>
                  <a:pt x="2065" y="2483"/>
                </a:cubicBezTo>
                <a:lnTo>
                  <a:pt x="2059" y="2481"/>
                </a:lnTo>
                <a:lnTo>
                  <a:pt x="2055" y="2477"/>
                </a:lnTo>
                <a:cubicBezTo>
                  <a:pt x="2013" y="2425"/>
                  <a:pt x="1870" y="2248"/>
                  <a:pt x="1798" y="2046"/>
                </a:cubicBezTo>
                <a:cubicBezTo>
                  <a:pt x="1788" y="2003"/>
                  <a:pt x="1788" y="2005"/>
                  <a:pt x="1764" y="2040"/>
                </a:cubicBezTo>
                <a:cubicBezTo>
                  <a:pt x="1677" y="2173"/>
                  <a:pt x="1600" y="2303"/>
                  <a:pt x="1567" y="2514"/>
                </a:cubicBezTo>
                <a:cubicBezTo>
                  <a:pt x="1564" y="2530"/>
                  <a:pt x="1564" y="2528"/>
                  <a:pt x="1572" y="2544"/>
                </a:cubicBezTo>
                <a:lnTo>
                  <a:pt x="1839" y="3049"/>
                </a:lnTo>
                <a:lnTo>
                  <a:pt x="1823" y="3058"/>
                </a:lnTo>
                <a:cubicBezTo>
                  <a:pt x="1780" y="3084"/>
                  <a:pt x="1708" y="3111"/>
                  <a:pt x="1617" y="3134"/>
                </a:cubicBezTo>
                <a:cubicBezTo>
                  <a:pt x="1622" y="3283"/>
                  <a:pt x="1629" y="3464"/>
                  <a:pt x="1644" y="3634"/>
                </a:cubicBezTo>
                <a:cubicBezTo>
                  <a:pt x="1660" y="3817"/>
                  <a:pt x="1686" y="3989"/>
                  <a:pt x="1726" y="4095"/>
                </a:cubicBezTo>
                <a:lnTo>
                  <a:pt x="1726" y="4096"/>
                </a:lnTo>
                <a:lnTo>
                  <a:pt x="1726" y="4096"/>
                </a:lnTo>
                <a:cubicBezTo>
                  <a:pt x="1766" y="4211"/>
                  <a:pt x="1842" y="4274"/>
                  <a:pt x="1919" y="4311"/>
                </a:cubicBezTo>
                <a:cubicBezTo>
                  <a:pt x="1996" y="4347"/>
                  <a:pt x="2074" y="4357"/>
                  <a:pt x="2116" y="4362"/>
                </a:cubicBezTo>
                <a:cubicBezTo>
                  <a:pt x="2162" y="4367"/>
                  <a:pt x="2204" y="4381"/>
                  <a:pt x="2239" y="4406"/>
                </a:cubicBezTo>
                <a:cubicBezTo>
                  <a:pt x="2275" y="4430"/>
                  <a:pt x="2303" y="4465"/>
                  <a:pt x="2320" y="4509"/>
                </a:cubicBezTo>
                <a:lnTo>
                  <a:pt x="2328" y="4531"/>
                </a:lnTo>
                <a:lnTo>
                  <a:pt x="2304" y="4535"/>
                </a:lnTo>
                <a:cubicBezTo>
                  <a:pt x="2285" y="4539"/>
                  <a:pt x="2252" y="4540"/>
                  <a:pt x="2207" y="4539"/>
                </a:cubicBezTo>
                <a:cubicBezTo>
                  <a:pt x="2107" y="4539"/>
                  <a:pt x="1952" y="4533"/>
                  <a:pt x="1810" y="4523"/>
                </a:cubicBezTo>
                <a:cubicBezTo>
                  <a:pt x="1738" y="4518"/>
                  <a:pt x="1670" y="4512"/>
                  <a:pt x="1614" y="4506"/>
                </a:cubicBezTo>
                <a:cubicBezTo>
                  <a:pt x="1558" y="4500"/>
                  <a:pt x="1514" y="4494"/>
                  <a:pt x="1488" y="4487"/>
                </a:cubicBezTo>
                <a:lnTo>
                  <a:pt x="1472" y="4483"/>
                </a:lnTo>
                <a:lnTo>
                  <a:pt x="1474" y="4465"/>
                </a:lnTo>
                <a:cubicBezTo>
                  <a:pt x="1490" y="4333"/>
                  <a:pt x="1499" y="4213"/>
                  <a:pt x="1499" y="4142"/>
                </a:cubicBezTo>
                <a:cubicBezTo>
                  <a:pt x="1498" y="4112"/>
                  <a:pt x="1497" y="4103"/>
                  <a:pt x="1491" y="4077"/>
                </a:cubicBezTo>
                <a:cubicBezTo>
                  <a:pt x="1421" y="3768"/>
                  <a:pt x="1397" y="3567"/>
                  <a:pt x="1394" y="3508"/>
                </a:cubicBezTo>
                <a:cubicBezTo>
                  <a:pt x="1394" y="3495"/>
                  <a:pt x="1395" y="3497"/>
                  <a:pt x="1390" y="3480"/>
                </a:cubicBezTo>
                <a:cubicBezTo>
                  <a:pt x="1378" y="3437"/>
                  <a:pt x="1343" y="3311"/>
                  <a:pt x="1314" y="3185"/>
                </a:cubicBezTo>
                <a:cubicBezTo>
                  <a:pt x="1252" y="3191"/>
                  <a:pt x="1186" y="3194"/>
                  <a:pt x="1120" y="3194"/>
                </a:cubicBezTo>
                <a:cubicBezTo>
                  <a:pt x="990" y="3194"/>
                  <a:pt x="854" y="3181"/>
                  <a:pt x="722" y="3148"/>
                </a:cubicBezTo>
                <a:lnTo>
                  <a:pt x="709" y="3145"/>
                </a:lnTo>
                <a:lnTo>
                  <a:pt x="707" y="3132"/>
                </a:lnTo>
                <a:cubicBezTo>
                  <a:pt x="702" y="3098"/>
                  <a:pt x="701" y="3062"/>
                  <a:pt x="701" y="3024"/>
                </a:cubicBezTo>
                <a:cubicBezTo>
                  <a:pt x="701" y="2829"/>
                  <a:pt x="753" y="2590"/>
                  <a:pt x="770" y="2513"/>
                </a:cubicBezTo>
                <a:lnTo>
                  <a:pt x="768" y="2513"/>
                </a:lnTo>
                <a:cubicBezTo>
                  <a:pt x="786" y="2219"/>
                  <a:pt x="913" y="1968"/>
                  <a:pt x="984" y="1850"/>
                </a:cubicBezTo>
                <a:cubicBezTo>
                  <a:pt x="994" y="1836"/>
                  <a:pt x="994" y="1837"/>
                  <a:pt x="990" y="1804"/>
                </a:cubicBezTo>
                <a:cubicBezTo>
                  <a:pt x="989" y="1793"/>
                  <a:pt x="988" y="1794"/>
                  <a:pt x="964" y="1799"/>
                </a:cubicBezTo>
                <a:cubicBezTo>
                  <a:pt x="935" y="1806"/>
                  <a:pt x="901" y="1817"/>
                  <a:pt x="863" y="1833"/>
                </a:cubicBezTo>
                <a:cubicBezTo>
                  <a:pt x="695" y="1904"/>
                  <a:pt x="458" y="2067"/>
                  <a:pt x="309" y="2311"/>
                </a:cubicBezTo>
                <a:cubicBezTo>
                  <a:pt x="313" y="2313"/>
                  <a:pt x="317" y="2315"/>
                  <a:pt x="321" y="2317"/>
                </a:cubicBezTo>
                <a:lnTo>
                  <a:pt x="303" y="2353"/>
                </a:lnTo>
                <a:lnTo>
                  <a:pt x="303" y="2353"/>
                </a:lnTo>
                <a:cubicBezTo>
                  <a:pt x="299" y="2350"/>
                  <a:pt x="294" y="2348"/>
                  <a:pt x="289" y="2346"/>
                </a:cubicBezTo>
                <a:cubicBezTo>
                  <a:pt x="284" y="2355"/>
                  <a:pt x="280" y="2364"/>
                  <a:pt x="275" y="2373"/>
                </a:cubicBezTo>
                <a:lnTo>
                  <a:pt x="295" y="2373"/>
                </a:lnTo>
                <a:lnTo>
                  <a:pt x="296" y="2560"/>
                </a:lnTo>
                <a:lnTo>
                  <a:pt x="256" y="2561"/>
                </a:lnTo>
                <a:close/>
                <a:moveTo>
                  <a:pt x="120" y="2185"/>
                </a:moveTo>
                <a:cubicBezTo>
                  <a:pt x="184" y="2232"/>
                  <a:pt x="230" y="2265"/>
                  <a:pt x="275" y="2292"/>
                </a:cubicBezTo>
                <a:cubicBezTo>
                  <a:pt x="373" y="2129"/>
                  <a:pt x="509" y="2002"/>
                  <a:pt x="639" y="1913"/>
                </a:cubicBezTo>
                <a:cubicBezTo>
                  <a:pt x="712" y="1862"/>
                  <a:pt x="784" y="1823"/>
                  <a:pt x="847" y="1796"/>
                </a:cubicBezTo>
                <a:cubicBezTo>
                  <a:pt x="911" y="1770"/>
                  <a:pt x="965" y="1754"/>
                  <a:pt x="1006" y="1752"/>
                </a:cubicBezTo>
                <a:lnTo>
                  <a:pt x="1027" y="1751"/>
                </a:lnTo>
                <a:lnTo>
                  <a:pt x="1027" y="1772"/>
                </a:lnTo>
                <a:cubicBezTo>
                  <a:pt x="1027" y="1776"/>
                  <a:pt x="1028" y="1788"/>
                  <a:pt x="1029" y="1800"/>
                </a:cubicBezTo>
                <a:cubicBezTo>
                  <a:pt x="1031" y="1812"/>
                  <a:pt x="1033" y="1824"/>
                  <a:pt x="1035" y="1829"/>
                </a:cubicBezTo>
                <a:lnTo>
                  <a:pt x="1038" y="1838"/>
                </a:lnTo>
                <a:lnTo>
                  <a:pt x="1033" y="1846"/>
                </a:lnTo>
                <a:cubicBezTo>
                  <a:pt x="970" y="1946"/>
                  <a:pt x="831" y="2201"/>
                  <a:pt x="809" y="2500"/>
                </a:cubicBezTo>
                <a:lnTo>
                  <a:pt x="814" y="2501"/>
                </a:lnTo>
                <a:cubicBezTo>
                  <a:pt x="805" y="2536"/>
                  <a:pt x="741" y="2811"/>
                  <a:pt x="741" y="3024"/>
                </a:cubicBezTo>
                <a:cubicBezTo>
                  <a:pt x="740" y="3044"/>
                  <a:pt x="741" y="3064"/>
                  <a:pt x="742" y="3083"/>
                </a:cubicBezTo>
                <a:cubicBezTo>
                  <a:pt x="743" y="3112"/>
                  <a:pt x="742" y="3112"/>
                  <a:pt x="760" y="3116"/>
                </a:cubicBezTo>
                <a:cubicBezTo>
                  <a:pt x="879" y="3143"/>
                  <a:pt x="1002" y="3154"/>
                  <a:pt x="1120" y="3154"/>
                </a:cubicBezTo>
                <a:cubicBezTo>
                  <a:pt x="1275" y="3155"/>
                  <a:pt x="1422" y="3137"/>
                  <a:pt x="1542" y="3111"/>
                </a:cubicBezTo>
                <a:cubicBezTo>
                  <a:pt x="1629" y="3092"/>
                  <a:pt x="1703" y="3070"/>
                  <a:pt x="1754" y="3048"/>
                </a:cubicBezTo>
                <a:cubicBezTo>
                  <a:pt x="1783" y="3035"/>
                  <a:pt x="1786" y="3034"/>
                  <a:pt x="1770" y="3002"/>
                </a:cubicBezTo>
                <a:lnTo>
                  <a:pt x="1524" y="2537"/>
                </a:lnTo>
                <a:lnTo>
                  <a:pt x="1524" y="2530"/>
                </a:lnTo>
                <a:cubicBezTo>
                  <a:pt x="1561" y="2260"/>
                  <a:pt x="1669" y="2112"/>
                  <a:pt x="1777" y="1949"/>
                </a:cubicBezTo>
                <a:lnTo>
                  <a:pt x="1802" y="1912"/>
                </a:lnTo>
                <a:lnTo>
                  <a:pt x="1812" y="1956"/>
                </a:lnTo>
                <a:cubicBezTo>
                  <a:pt x="1859" y="2149"/>
                  <a:pt x="1998" y="2340"/>
                  <a:pt x="2063" y="2423"/>
                </a:cubicBezTo>
                <a:cubicBezTo>
                  <a:pt x="2077" y="2444"/>
                  <a:pt x="2081" y="2446"/>
                  <a:pt x="2106" y="2454"/>
                </a:cubicBezTo>
                <a:cubicBezTo>
                  <a:pt x="2173" y="2471"/>
                  <a:pt x="2236" y="2481"/>
                  <a:pt x="2295" y="2481"/>
                </a:cubicBezTo>
                <a:cubicBezTo>
                  <a:pt x="2368" y="2481"/>
                  <a:pt x="2435" y="2470"/>
                  <a:pt x="2495" y="2453"/>
                </a:cubicBezTo>
                <a:cubicBezTo>
                  <a:pt x="2490" y="2424"/>
                  <a:pt x="2474" y="2347"/>
                  <a:pt x="2441" y="2285"/>
                </a:cubicBezTo>
                <a:cubicBezTo>
                  <a:pt x="2415" y="2296"/>
                  <a:pt x="2373" y="2308"/>
                  <a:pt x="2318" y="2308"/>
                </a:cubicBezTo>
                <a:cubicBezTo>
                  <a:pt x="2284" y="2308"/>
                  <a:pt x="2246" y="2303"/>
                  <a:pt x="2203" y="2292"/>
                </a:cubicBezTo>
                <a:lnTo>
                  <a:pt x="2199" y="2291"/>
                </a:lnTo>
                <a:lnTo>
                  <a:pt x="2197" y="2289"/>
                </a:lnTo>
                <a:cubicBezTo>
                  <a:pt x="2176" y="2275"/>
                  <a:pt x="2159" y="2250"/>
                  <a:pt x="2139" y="2216"/>
                </a:cubicBezTo>
                <a:cubicBezTo>
                  <a:pt x="2080" y="2114"/>
                  <a:pt x="2011" y="1931"/>
                  <a:pt x="1966" y="1776"/>
                </a:cubicBezTo>
                <a:lnTo>
                  <a:pt x="1966" y="1776"/>
                </a:lnTo>
                <a:cubicBezTo>
                  <a:pt x="1954" y="1735"/>
                  <a:pt x="1932" y="1689"/>
                  <a:pt x="1902" y="1646"/>
                </a:cubicBezTo>
                <a:cubicBezTo>
                  <a:pt x="1892" y="1665"/>
                  <a:pt x="1879" y="1680"/>
                  <a:pt x="1864" y="1691"/>
                </a:cubicBezTo>
                <a:cubicBezTo>
                  <a:pt x="1840" y="1708"/>
                  <a:pt x="1811" y="1715"/>
                  <a:pt x="1782" y="1715"/>
                </a:cubicBezTo>
                <a:cubicBezTo>
                  <a:pt x="1734" y="1715"/>
                  <a:pt x="1685" y="1694"/>
                  <a:pt x="1653" y="1656"/>
                </a:cubicBezTo>
                <a:cubicBezTo>
                  <a:pt x="1639" y="1636"/>
                  <a:pt x="1641" y="1637"/>
                  <a:pt x="1615" y="1639"/>
                </a:cubicBezTo>
                <a:cubicBezTo>
                  <a:pt x="1574" y="1639"/>
                  <a:pt x="1534" y="1623"/>
                  <a:pt x="1502" y="1595"/>
                </a:cubicBezTo>
                <a:cubicBezTo>
                  <a:pt x="1471" y="1568"/>
                  <a:pt x="1448" y="1528"/>
                  <a:pt x="1448" y="1481"/>
                </a:cubicBezTo>
                <a:cubicBezTo>
                  <a:pt x="1448" y="1459"/>
                  <a:pt x="1453" y="1437"/>
                  <a:pt x="1464" y="1414"/>
                </a:cubicBezTo>
                <a:cubicBezTo>
                  <a:pt x="1443" y="1412"/>
                  <a:pt x="1421" y="1410"/>
                  <a:pt x="1398" y="1410"/>
                </a:cubicBezTo>
                <a:cubicBezTo>
                  <a:pt x="1316" y="1410"/>
                  <a:pt x="1226" y="1425"/>
                  <a:pt x="1132" y="1464"/>
                </a:cubicBezTo>
                <a:lnTo>
                  <a:pt x="1132" y="1473"/>
                </a:lnTo>
                <a:cubicBezTo>
                  <a:pt x="1124" y="1474"/>
                  <a:pt x="1116" y="1474"/>
                  <a:pt x="1107" y="1475"/>
                </a:cubicBezTo>
                <a:lnTo>
                  <a:pt x="1105" y="1476"/>
                </a:lnTo>
                <a:lnTo>
                  <a:pt x="1104" y="1475"/>
                </a:lnTo>
                <a:cubicBezTo>
                  <a:pt x="1003" y="1484"/>
                  <a:pt x="827" y="1528"/>
                  <a:pt x="645" y="1633"/>
                </a:cubicBezTo>
                <a:cubicBezTo>
                  <a:pt x="455" y="1742"/>
                  <a:pt x="257" y="1916"/>
                  <a:pt x="120" y="2185"/>
                </a:cubicBezTo>
                <a:close/>
                <a:moveTo>
                  <a:pt x="1873" y="1611"/>
                </a:moveTo>
                <a:cubicBezTo>
                  <a:pt x="1860" y="1597"/>
                  <a:pt x="1846" y="1583"/>
                  <a:pt x="1831" y="1570"/>
                </a:cubicBezTo>
                <a:cubicBezTo>
                  <a:pt x="1806" y="1589"/>
                  <a:pt x="1774" y="1599"/>
                  <a:pt x="1741" y="1599"/>
                </a:cubicBezTo>
                <a:cubicBezTo>
                  <a:pt x="1718" y="1598"/>
                  <a:pt x="1694" y="1594"/>
                  <a:pt x="1671" y="1583"/>
                </a:cubicBezTo>
                <a:cubicBezTo>
                  <a:pt x="1614" y="1558"/>
                  <a:pt x="1574" y="1502"/>
                  <a:pt x="1574" y="1444"/>
                </a:cubicBezTo>
                <a:cubicBezTo>
                  <a:pt x="1574" y="1440"/>
                  <a:pt x="1574" y="1437"/>
                  <a:pt x="1574" y="1434"/>
                </a:cubicBezTo>
                <a:cubicBezTo>
                  <a:pt x="1552" y="1428"/>
                  <a:pt x="1530" y="1423"/>
                  <a:pt x="1505" y="1419"/>
                </a:cubicBezTo>
                <a:cubicBezTo>
                  <a:pt x="1493" y="1442"/>
                  <a:pt x="1488" y="1462"/>
                  <a:pt x="1488" y="1481"/>
                </a:cubicBezTo>
                <a:cubicBezTo>
                  <a:pt x="1488" y="1515"/>
                  <a:pt x="1504" y="1544"/>
                  <a:pt x="1528" y="1565"/>
                </a:cubicBezTo>
                <a:cubicBezTo>
                  <a:pt x="1553" y="1587"/>
                  <a:pt x="1585" y="1599"/>
                  <a:pt x="1615" y="1599"/>
                </a:cubicBezTo>
                <a:cubicBezTo>
                  <a:pt x="1625" y="1599"/>
                  <a:pt x="1635" y="1598"/>
                  <a:pt x="1644" y="1595"/>
                </a:cubicBezTo>
                <a:lnTo>
                  <a:pt x="1661" y="1590"/>
                </a:lnTo>
                <a:lnTo>
                  <a:pt x="1668" y="1606"/>
                </a:lnTo>
                <a:cubicBezTo>
                  <a:pt x="1687" y="1648"/>
                  <a:pt x="1736" y="1676"/>
                  <a:pt x="1783" y="1676"/>
                </a:cubicBezTo>
                <a:cubicBezTo>
                  <a:pt x="1804" y="1676"/>
                  <a:pt x="1824" y="1670"/>
                  <a:pt x="1841" y="1658"/>
                </a:cubicBezTo>
                <a:cubicBezTo>
                  <a:pt x="1855" y="1648"/>
                  <a:pt x="1866" y="1633"/>
                  <a:pt x="1873" y="1611"/>
                </a:cubicBezTo>
                <a:close/>
                <a:moveTo>
                  <a:pt x="1798" y="1544"/>
                </a:moveTo>
                <a:lnTo>
                  <a:pt x="1794" y="1542"/>
                </a:lnTo>
                <a:lnTo>
                  <a:pt x="1777" y="1530"/>
                </a:lnTo>
                <a:lnTo>
                  <a:pt x="1788" y="1514"/>
                </a:lnTo>
                <a:cubicBezTo>
                  <a:pt x="1839" y="1440"/>
                  <a:pt x="1918" y="1414"/>
                  <a:pt x="1987" y="1414"/>
                </a:cubicBezTo>
                <a:cubicBezTo>
                  <a:pt x="2022" y="1414"/>
                  <a:pt x="2054" y="1420"/>
                  <a:pt x="2082" y="1430"/>
                </a:cubicBezTo>
                <a:cubicBezTo>
                  <a:pt x="2108" y="1439"/>
                  <a:pt x="2134" y="1443"/>
                  <a:pt x="2160" y="1443"/>
                </a:cubicBezTo>
                <a:cubicBezTo>
                  <a:pt x="2226" y="1443"/>
                  <a:pt x="2289" y="1419"/>
                  <a:pt x="2335" y="1394"/>
                </a:cubicBezTo>
                <a:cubicBezTo>
                  <a:pt x="2358" y="1381"/>
                  <a:pt x="2377" y="1369"/>
                  <a:pt x="2390" y="1360"/>
                </a:cubicBezTo>
                <a:cubicBezTo>
                  <a:pt x="2397" y="1355"/>
                  <a:pt x="2402" y="1351"/>
                  <a:pt x="2405" y="1348"/>
                </a:cubicBezTo>
                <a:lnTo>
                  <a:pt x="2409" y="1345"/>
                </a:lnTo>
                <a:lnTo>
                  <a:pt x="2410" y="1344"/>
                </a:lnTo>
                <a:lnTo>
                  <a:pt x="2416" y="1340"/>
                </a:lnTo>
                <a:lnTo>
                  <a:pt x="2423" y="1340"/>
                </a:lnTo>
                <a:lnTo>
                  <a:pt x="2424" y="1340"/>
                </a:lnTo>
                <a:cubicBezTo>
                  <a:pt x="2426" y="1340"/>
                  <a:pt x="2445" y="1340"/>
                  <a:pt x="2463" y="1336"/>
                </a:cubicBezTo>
                <a:cubicBezTo>
                  <a:pt x="2472" y="1334"/>
                  <a:pt x="2481" y="1331"/>
                  <a:pt x="2488" y="1328"/>
                </a:cubicBezTo>
                <a:cubicBezTo>
                  <a:pt x="2495" y="1324"/>
                  <a:pt x="2500" y="1320"/>
                  <a:pt x="2501" y="1317"/>
                </a:cubicBezTo>
                <a:lnTo>
                  <a:pt x="2501" y="1317"/>
                </a:lnTo>
                <a:cubicBezTo>
                  <a:pt x="2502" y="1316"/>
                  <a:pt x="2503" y="1312"/>
                  <a:pt x="2503" y="1305"/>
                </a:cubicBezTo>
                <a:cubicBezTo>
                  <a:pt x="2503" y="1294"/>
                  <a:pt x="2500" y="1276"/>
                  <a:pt x="2496" y="1256"/>
                </a:cubicBezTo>
                <a:cubicBezTo>
                  <a:pt x="2492" y="1236"/>
                  <a:pt x="2487" y="1215"/>
                  <a:pt x="2487" y="1193"/>
                </a:cubicBezTo>
                <a:cubicBezTo>
                  <a:pt x="2487" y="1192"/>
                  <a:pt x="2511" y="1125"/>
                  <a:pt x="2515" y="1118"/>
                </a:cubicBezTo>
                <a:cubicBezTo>
                  <a:pt x="2529" y="1091"/>
                  <a:pt x="2548" y="1051"/>
                  <a:pt x="2565" y="1006"/>
                </a:cubicBezTo>
                <a:cubicBezTo>
                  <a:pt x="2589" y="943"/>
                  <a:pt x="2610" y="870"/>
                  <a:pt x="2610" y="813"/>
                </a:cubicBezTo>
                <a:cubicBezTo>
                  <a:pt x="2610" y="803"/>
                  <a:pt x="2609" y="794"/>
                  <a:pt x="2608" y="786"/>
                </a:cubicBezTo>
                <a:lnTo>
                  <a:pt x="2608" y="785"/>
                </a:lnTo>
                <a:lnTo>
                  <a:pt x="2608" y="784"/>
                </a:lnTo>
                <a:cubicBezTo>
                  <a:pt x="2604" y="713"/>
                  <a:pt x="2545" y="620"/>
                  <a:pt x="2453" y="548"/>
                </a:cubicBezTo>
                <a:cubicBezTo>
                  <a:pt x="2362" y="474"/>
                  <a:pt x="2240" y="421"/>
                  <a:pt x="2112" y="420"/>
                </a:cubicBezTo>
                <a:cubicBezTo>
                  <a:pt x="2087" y="420"/>
                  <a:pt x="2061" y="423"/>
                  <a:pt x="2035" y="427"/>
                </a:cubicBezTo>
                <a:cubicBezTo>
                  <a:pt x="1983" y="440"/>
                  <a:pt x="1932" y="458"/>
                  <a:pt x="1881" y="484"/>
                </a:cubicBezTo>
                <a:cubicBezTo>
                  <a:pt x="1867" y="493"/>
                  <a:pt x="1853" y="502"/>
                  <a:pt x="1839" y="512"/>
                </a:cubicBezTo>
                <a:cubicBezTo>
                  <a:pt x="1700" y="616"/>
                  <a:pt x="1659" y="740"/>
                  <a:pt x="1658" y="854"/>
                </a:cubicBezTo>
                <a:cubicBezTo>
                  <a:pt x="1658" y="927"/>
                  <a:pt x="1675" y="996"/>
                  <a:pt x="1695" y="1050"/>
                </a:cubicBezTo>
                <a:cubicBezTo>
                  <a:pt x="1705" y="1077"/>
                  <a:pt x="1716" y="1100"/>
                  <a:pt x="1726" y="1118"/>
                </a:cubicBezTo>
                <a:cubicBezTo>
                  <a:pt x="1736" y="1138"/>
                  <a:pt x="1737" y="1142"/>
                  <a:pt x="1752" y="1131"/>
                </a:cubicBezTo>
                <a:cubicBezTo>
                  <a:pt x="1814" y="1092"/>
                  <a:pt x="1867" y="1062"/>
                  <a:pt x="1899" y="1045"/>
                </a:cubicBezTo>
                <a:cubicBezTo>
                  <a:pt x="1917" y="1035"/>
                  <a:pt x="1916" y="1038"/>
                  <a:pt x="1909" y="1017"/>
                </a:cubicBezTo>
                <a:cubicBezTo>
                  <a:pt x="1906" y="1005"/>
                  <a:pt x="1905" y="992"/>
                  <a:pt x="1905" y="979"/>
                </a:cubicBezTo>
                <a:cubicBezTo>
                  <a:pt x="1905" y="956"/>
                  <a:pt x="1910" y="932"/>
                  <a:pt x="1923" y="913"/>
                </a:cubicBezTo>
                <a:cubicBezTo>
                  <a:pt x="1936" y="894"/>
                  <a:pt x="1958" y="879"/>
                  <a:pt x="1985" y="876"/>
                </a:cubicBezTo>
                <a:cubicBezTo>
                  <a:pt x="1990" y="876"/>
                  <a:pt x="1996" y="875"/>
                  <a:pt x="2002" y="875"/>
                </a:cubicBezTo>
                <a:cubicBezTo>
                  <a:pt x="2019" y="875"/>
                  <a:pt x="2040" y="880"/>
                  <a:pt x="2058" y="894"/>
                </a:cubicBezTo>
                <a:cubicBezTo>
                  <a:pt x="2068" y="902"/>
                  <a:pt x="2077" y="913"/>
                  <a:pt x="2084" y="926"/>
                </a:cubicBezTo>
                <a:cubicBezTo>
                  <a:pt x="2095" y="949"/>
                  <a:pt x="2089" y="949"/>
                  <a:pt x="2113" y="940"/>
                </a:cubicBezTo>
                <a:cubicBezTo>
                  <a:pt x="2292" y="874"/>
                  <a:pt x="2492" y="831"/>
                  <a:pt x="2609" y="820"/>
                </a:cubicBezTo>
                <a:cubicBezTo>
                  <a:pt x="2609" y="834"/>
                  <a:pt x="2608" y="850"/>
                  <a:pt x="2606" y="860"/>
                </a:cubicBezTo>
                <a:cubicBezTo>
                  <a:pt x="2483" y="873"/>
                  <a:pt x="2269" y="920"/>
                  <a:pt x="2090" y="991"/>
                </a:cubicBezTo>
                <a:lnTo>
                  <a:pt x="2070" y="999"/>
                </a:lnTo>
                <a:lnTo>
                  <a:pt x="2064" y="978"/>
                </a:lnTo>
                <a:cubicBezTo>
                  <a:pt x="2054" y="949"/>
                  <a:pt x="2043" y="933"/>
                  <a:pt x="2033" y="925"/>
                </a:cubicBezTo>
                <a:cubicBezTo>
                  <a:pt x="2023" y="917"/>
                  <a:pt x="2013" y="915"/>
                  <a:pt x="2002" y="915"/>
                </a:cubicBezTo>
                <a:cubicBezTo>
                  <a:pt x="1998" y="915"/>
                  <a:pt x="1994" y="915"/>
                  <a:pt x="1990" y="916"/>
                </a:cubicBezTo>
                <a:cubicBezTo>
                  <a:pt x="1973" y="918"/>
                  <a:pt x="1963" y="925"/>
                  <a:pt x="1956" y="936"/>
                </a:cubicBezTo>
                <a:cubicBezTo>
                  <a:pt x="1949" y="946"/>
                  <a:pt x="1944" y="962"/>
                  <a:pt x="1944" y="979"/>
                </a:cubicBezTo>
                <a:cubicBezTo>
                  <a:pt x="1944" y="998"/>
                  <a:pt x="1950" y="1019"/>
                  <a:pt x="1959" y="1036"/>
                </a:cubicBezTo>
                <a:lnTo>
                  <a:pt x="1968" y="1054"/>
                </a:lnTo>
                <a:lnTo>
                  <a:pt x="1950" y="1063"/>
                </a:lnTo>
                <a:cubicBezTo>
                  <a:pt x="1950" y="1063"/>
                  <a:pt x="1944" y="1066"/>
                  <a:pt x="1934" y="1071"/>
                </a:cubicBezTo>
                <a:cubicBezTo>
                  <a:pt x="1906" y="1086"/>
                  <a:pt x="1842" y="1121"/>
                  <a:pt x="1765" y="1170"/>
                </a:cubicBezTo>
                <a:cubicBezTo>
                  <a:pt x="1767" y="1181"/>
                  <a:pt x="1768" y="1192"/>
                  <a:pt x="1768" y="1202"/>
                </a:cubicBezTo>
                <a:cubicBezTo>
                  <a:pt x="1767" y="1250"/>
                  <a:pt x="1751" y="1299"/>
                  <a:pt x="1726" y="1341"/>
                </a:cubicBezTo>
                <a:cubicBezTo>
                  <a:pt x="1702" y="1383"/>
                  <a:pt x="1669" y="1420"/>
                  <a:pt x="1635" y="1444"/>
                </a:cubicBezTo>
                <a:lnTo>
                  <a:pt x="1627" y="1450"/>
                </a:lnTo>
                <a:lnTo>
                  <a:pt x="1617" y="1447"/>
                </a:lnTo>
                <a:lnTo>
                  <a:pt x="1613" y="1446"/>
                </a:lnTo>
                <a:cubicBezTo>
                  <a:pt x="1614" y="1484"/>
                  <a:pt x="1644" y="1528"/>
                  <a:pt x="1687" y="1547"/>
                </a:cubicBezTo>
                <a:cubicBezTo>
                  <a:pt x="1705" y="1555"/>
                  <a:pt x="1723" y="1559"/>
                  <a:pt x="1741" y="1559"/>
                </a:cubicBezTo>
                <a:cubicBezTo>
                  <a:pt x="1762" y="1559"/>
                  <a:pt x="1782" y="1554"/>
                  <a:pt x="1798" y="1544"/>
                </a:cubicBezTo>
                <a:close/>
                <a:moveTo>
                  <a:pt x="1577" y="3144"/>
                </a:moveTo>
                <a:cubicBezTo>
                  <a:pt x="1569" y="3146"/>
                  <a:pt x="1560" y="3148"/>
                  <a:pt x="1550" y="3150"/>
                </a:cubicBezTo>
                <a:cubicBezTo>
                  <a:pt x="1491" y="3163"/>
                  <a:pt x="1424" y="3174"/>
                  <a:pt x="1354" y="3181"/>
                </a:cubicBezTo>
                <a:cubicBezTo>
                  <a:pt x="1370" y="3251"/>
                  <a:pt x="1388" y="3321"/>
                  <a:pt x="1403" y="3376"/>
                </a:cubicBezTo>
                <a:cubicBezTo>
                  <a:pt x="1420" y="3440"/>
                  <a:pt x="1433" y="3484"/>
                  <a:pt x="1433" y="3485"/>
                </a:cubicBezTo>
                <a:lnTo>
                  <a:pt x="1434" y="3487"/>
                </a:lnTo>
                <a:lnTo>
                  <a:pt x="1434" y="3490"/>
                </a:lnTo>
                <a:cubicBezTo>
                  <a:pt x="1434" y="3490"/>
                  <a:pt x="1434" y="3493"/>
                  <a:pt x="1434" y="3500"/>
                </a:cubicBezTo>
                <a:cubicBezTo>
                  <a:pt x="1435" y="3547"/>
                  <a:pt x="1446" y="3756"/>
                  <a:pt x="1533" y="4078"/>
                </a:cubicBezTo>
                <a:lnTo>
                  <a:pt x="1678" y="4078"/>
                </a:lnTo>
                <a:cubicBezTo>
                  <a:pt x="1642" y="3965"/>
                  <a:pt x="1620" y="3806"/>
                  <a:pt x="1605" y="3638"/>
                </a:cubicBezTo>
                <a:cubicBezTo>
                  <a:pt x="1590" y="3469"/>
                  <a:pt x="1583" y="3291"/>
                  <a:pt x="1577" y="3144"/>
                </a:cubicBezTo>
                <a:close/>
                <a:moveTo>
                  <a:pt x="1524" y="1958"/>
                </a:moveTo>
                <a:cubicBezTo>
                  <a:pt x="1515" y="1975"/>
                  <a:pt x="1498" y="1986"/>
                  <a:pt x="1480" y="1986"/>
                </a:cubicBezTo>
                <a:cubicBezTo>
                  <a:pt x="1473" y="1986"/>
                  <a:pt x="1465" y="1984"/>
                  <a:pt x="1459" y="1981"/>
                </a:cubicBezTo>
                <a:cubicBezTo>
                  <a:pt x="1442" y="1972"/>
                  <a:pt x="1434" y="1955"/>
                  <a:pt x="1434" y="1938"/>
                </a:cubicBezTo>
                <a:cubicBezTo>
                  <a:pt x="1434" y="1930"/>
                  <a:pt x="1436" y="1921"/>
                  <a:pt x="1440" y="1914"/>
                </a:cubicBezTo>
                <a:lnTo>
                  <a:pt x="1440" y="1914"/>
                </a:lnTo>
                <a:cubicBezTo>
                  <a:pt x="1449" y="1896"/>
                  <a:pt x="1466" y="1886"/>
                  <a:pt x="1485" y="1885"/>
                </a:cubicBezTo>
                <a:cubicBezTo>
                  <a:pt x="1492" y="1886"/>
                  <a:pt x="1499" y="1887"/>
                  <a:pt x="1506" y="1891"/>
                </a:cubicBezTo>
                <a:cubicBezTo>
                  <a:pt x="1522" y="1899"/>
                  <a:pt x="1531" y="1916"/>
                  <a:pt x="1530" y="1933"/>
                </a:cubicBezTo>
                <a:cubicBezTo>
                  <a:pt x="1530" y="1942"/>
                  <a:pt x="1528" y="1950"/>
                  <a:pt x="1524" y="1958"/>
                </a:cubicBezTo>
                <a:close/>
                <a:moveTo>
                  <a:pt x="1596" y="1809"/>
                </a:moveTo>
                <a:cubicBezTo>
                  <a:pt x="1587" y="1826"/>
                  <a:pt x="1570" y="1837"/>
                  <a:pt x="1551" y="1837"/>
                </a:cubicBezTo>
                <a:cubicBezTo>
                  <a:pt x="1544" y="1837"/>
                  <a:pt x="1537" y="1836"/>
                  <a:pt x="1530" y="1832"/>
                </a:cubicBezTo>
                <a:cubicBezTo>
                  <a:pt x="1514" y="1824"/>
                  <a:pt x="1505" y="1806"/>
                  <a:pt x="1505" y="1790"/>
                </a:cubicBezTo>
                <a:cubicBezTo>
                  <a:pt x="1505" y="1781"/>
                  <a:pt x="1507" y="1773"/>
                  <a:pt x="1511" y="1765"/>
                </a:cubicBezTo>
                <a:lnTo>
                  <a:pt x="1511" y="1765"/>
                </a:lnTo>
                <a:cubicBezTo>
                  <a:pt x="1520" y="1748"/>
                  <a:pt x="1538" y="1737"/>
                  <a:pt x="1556" y="1737"/>
                </a:cubicBezTo>
                <a:cubicBezTo>
                  <a:pt x="1563" y="1737"/>
                  <a:pt x="1571" y="1739"/>
                  <a:pt x="1577" y="1742"/>
                </a:cubicBezTo>
                <a:lnTo>
                  <a:pt x="1577" y="1742"/>
                </a:lnTo>
                <a:cubicBezTo>
                  <a:pt x="1594" y="1751"/>
                  <a:pt x="1602" y="1768"/>
                  <a:pt x="1602" y="1785"/>
                </a:cubicBezTo>
                <a:cubicBezTo>
                  <a:pt x="1602" y="1793"/>
                  <a:pt x="1600" y="1801"/>
                  <a:pt x="1596" y="1809"/>
                </a:cubicBezTo>
                <a:close/>
                <a:moveTo>
                  <a:pt x="971" y="2909"/>
                </a:moveTo>
                <a:lnTo>
                  <a:pt x="977" y="2652"/>
                </a:lnTo>
                <a:lnTo>
                  <a:pt x="1017" y="2653"/>
                </a:lnTo>
                <a:lnTo>
                  <a:pt x="1010" y="2910"/>
                </a:lnTo>
                <a:lnTo>
                  <a:pt x="971" y="2909"/>
                </a:lnTo>
                <a:close/>
                <a:moveTo>
                  <a:pt x="1246" y="2932"/>
                </a:moveTo>
                <a:lnTo>
                  <a:pt x="1199" y="2650"/>
                </a:lnTo>
                <a:lnTo>
                  <a:pt x="1238" y="2644"/>
                </a:lnTo>
                <a:lnTo>
                  <a:pt x="1285" y="2925"/>
                </a:lnTo>
                <a:lnTo>
                  <a:pt x="1246" y="2932"/>
                </a:lnTo>
                <a:close/>
                <a:moveTo>
                  <a:pt x="1519" y="2899"/>
                </a:moveTo>
                <a:lnTo>
                  <a:pt x="1433" y="2648"/>
                </a:lnTo>
                <a:lnTo>
                  <a:pt x="1471" y="2635"/>
                </a:lnTo>
                <a:lnTo>
                  <a:pt x="1557" y="2886"/>
                </a:lnTo>
                <a:lnTo>
                  <a:pt x="1519" y="2899"/>
                </a:lnTo>
                <a:close/>
                <a:moveTo>
                  <a:pt x="1918" y="368"/>
                </a:moveTo>
                <a:cubicBezTo>
                  <a:pt x="1913" y="370"/>
                  <a:pt x="1908" y="374"/>
                  <a:pt x="1904" y="377"/>
                </a:cubicBezTo>
                <a:cubicBezTo>
                  <a:pt x="1905" y="380"/>
                  <a:pt x="1907" y="382"/>
                  <a:pt x="1908" y="385"/>
                </a:cubicBezTo>
                <a:lnTo>
                  <a:pt x="1886" y="397"/>
                </a:lnTo>
                <a:cubicBezTo>
                  <a:pt x="1879" y="409"/>
                  <a:pt x="1875" y="421"/>
                  <a:pt x="1875" y="434"/>
                </a:cubicBezTo>
                <a:cubicBezTo>
                  <a:pt x="1875" y="436"/>
                  <a:pt x="1875" y="439"/>
                  <a:pt x="1876" y="442"/>
                </a:cubicBezTo>
                <a:cubicBezTo>
                  <a:pt x="1923" y="416"/>
                  <a:pt x="1971" y="399"/>
                  <a:pt x="2019" y="390"/>
                </a:cubicBezTo>
                <a:cubicBezTo>
                  <a:pt x="2007" y="370"/>
                  <a:pt x="1984" y="358"/>
                  <a:pt x="1958" y="358"/>
                </a:cubicBezTo>
                <a:lnTo>
                  <a:pt x="1956" y="358"/>
                </a:lnTo>
                <a:cubicBezTo>
                  <a:pt x="1959" y="365"/>
                  <a:pt x="1962" y="373"/>
                  <a:pt x="1964" y="380"/>
                </a:cubicBezTo>
                <a:lnTo>
                  <a:pt x="1926" y="392"/>
                </a:lnTo>
                <a:cubicBezTo>
                  <a:pt x="1923" y="383"/>
                  <a:pt x="1921" y="375"/>
                  <a:pt x="1918" y="368"/>
                </a:cubicBezTo>
                <a:close/>
                <a:moveTo>
                  <a:pt x="2439" y="1127"/>
                </a:moveTo>
                <a:cubicBezTo>
                  <a:pt x="2430" y="1144"/>
                  <a:pt x="2413" y="1155"/>
                  <a:pt x="2394" y="1155"/>
                </a:cubicBezTo>
                <a:cubicBezTo>
                  <a:pt x="2387" y="1155"/>
                  <a:pt x="2380" y="1153"/>
                  <a:pt x="2374" y="1150"/>
                </a:cubicBezTo>
                <a:cubicBezTo>
                  <a:pt x="2357" y="1141"/>
                  <a:pt x="2348" y="1124"/>
                  <a:pt x="2349" y="1107"/>
                </a:cubicBezTo>
                <a:cubicBezTo>
                  <a:pt x="2349" y="1099"/>
                  <a:pt x="2351" y="1091"/>
                  <a:pt x="2355" y="1083"/>
                </a:cubicBezTo>
                <a:lnTo>
                  <a:pt x="2355" y="1083"/>
                </a:lnTo>
                <a:lnTo>
                  <a:pt x="2355" y="1083"/>
                </a:lnTo>
                <a:cubicBezTo>
                  <a:pt x="2364" y="1066"/>
                  <a:pt x="2381" y="1055"/>
                  <a:pt x="2400" y="1055"/>
                </a:cubicBezTo>
                <a:cubicBezTo>
                  <a:pt x="2407" y="1055"/>
                  <a:pt x="2414" y="1056"/>
                  <a:pt x="2420" y="1060"/>
                </a:cubicBezTo>
                <a:lnTo>
                  <a:pt x="2420" y="1060"/>
                </a:lnTo>
                <a:cubicBezTo>
                  <a:pt x="2437" y="1068"/>
                  <a:pt x="2445" y="1086"/>
                  <a:pt x="2445" y="1102"/>
                </a:cubicBezTo>
                <a:cubicBezTo>
                  <a:pt x="2445" y="1111"/>
                  <a:pt x="2443" y="1119"/>
                  <a:pt x="2439" y="1127"/>
                </a:cubicBezTo>
                <a:lnTo>
                  <a:pt x="2439" y="1127"/>
                </a:lnTo>
                <a:close/>
                <a:moveTo>
                  <a:pt x="2176" y="1282"/>
                </a:moveTo>
                <a:cubicBezTo>
                  <a:pt x="2176" y="1308"/>
                  <a:pt x="2186" y="1329"/>
                  <a:pt x="2197" y="1345"/>
                </a:cubicBezTo>
                <a:cubicBezTo>
                  <a:pt x="2202" y="1352"/>
                  <a:pt x="2208" y="1358"/>
                  <a:pt x="2212" y="1362"/>
                </a:cubicBezTo>
                <a:lnTo>
                  <a:pt x="2216" y="1367"/>
                </a:lnTo>
                <a:lnTo>
                  <a:pt x="2217" y="1368"/>
                </a:lnTo>
                <a:lnTo>
                  <a:pt x="2218" y="1368"/>
                </a:lnTo>
                <a:lnTo>
                  <a:pt x="2214" y="1372"/>
                </a:lnTo>
                <a:lnTo>
                  <a:pt x="2218" y="1368"/>
                </a:lnTo>
                <a:lnTo>
                  <a:pt x="2218" y="1368"/>
                </a:lnTo>
                <a:lnTo>
                  <a:pt x="2214" y="1372"/>
                </a:lnTo>
                <a:lnTo>
                  <a:pt x="2218" y="1368"/>
                </a:lnTo>
                <a:lnTo>
                  <a:pt x="2193" y="1399"/>
                </a:lnTo>
                <a:cubicBezTo>
                  <a:pt x="2192" y="1398"/>
                  <a:pt x="2178" y="1387"/>
                  <a:pt x="2164" y="1367"/>
                </a:cubicBezTo>
                <a:cubicBezTo>
                  <a:pt x="2151" y="1347"/>
                  <a:pt x="2137" y="1318"/>
                  <a:pt x="2137" y="1282"/>
                </a:cubicBezTo>
                <a:lnTo>
                  <a:pt x="2176" y="1282"/>
                </a:lnTo>
                <a:close/>
                <a:moveTo>
                  <a:pt x="2571" y="3488"/>
                </a:moveTo>
                <a:cubicBezTo>
                  <a:pt x="2556" y="3541"/>
                  <a:pt x="2549" y="3589"/>
                  <a:pt x="2549" y="3634"/>
                </a:cubicBezTo>
                <a:cubicBezTo>
                  <a:pt x="2549" y="3707"/>
                  <a:pt x="2567" y="3767"/>
                  <a:pt x="2601" y="3812"/>
                </a:cubicBezTo>
                <a:lnTo>
                  <a:pt x="2603" y="3814"/>
                </a:lnTo>
                <a:lnTo>
                  <a:pt x="3094" y="3321"/>
                </a:lnTo>
                <a:lnTo>
                  <a:pt x="2830" y="3058"/>
                </a:lnTo>
                <a:cubicBezTo>
                  <a:pt x="2707" y="3187"/>
                  <a:pt x="2612" y="3340"/>
                  <a:pt x="2571" y="3488"/>
                </a:cubicBezTo>
                <a:lnTo>
                  <a:pt x="2533" y="3477"/>
                </a:lnTo>
                <a:cubicBezTo>
                  <a:pt x="2577" y="3320"/>
                  <a:pt x="2675" y="3163"/>
                  <a:pt x="2802" y="3030"/>
                </a:cubicBezTo>
                <a:lnTo>
                  <a:pt x="2604" y="2834"/>
                </a:lnTo>
                <a:cubicBezTo>
                  <a:pt x="2486" y="2963"/>
                  <a:pt x="2414" y="3134"/>
                  <a:pt x="2413" y="3323"/>
                </a:cubicBezTo>
                <a:lnTo>
                  <a:pt x="2408" y="3323"/>
                </a:lnTo>
                <a:lnTo>
                  <a:pt x="2413" y="3323"/>
                </a:lnTo>
                <a:cubicBezTo>
                  <a:pt x="2413" y="3457"/>
                  <a:pt x="2449" y="3584"/>
                  <a:pt x="2513" y="3692"/>
                </a:cubicBezTo>
                <a:cubicBezTo>
                  <a:pt x="2510" y="3673"/>
                  <a:pt x="2509" y="3654"/>
                  <a:pt x="2509" y="3633"/>
                </a:cubicBezTo>
                <a:cubicBezTo>
                  <a:pt x="2509" y="3585"/>
                  <a:pt x="2517" y="3533"/>
                  <a:pt x="2532" y="3477"/>
                </a:cubicBezTo>
                <a:lnTo>
                  <a:pt x="2571" y="3488"/>
                </a:lnTo>
                <a:close/>
                <a:moveTo>
                  <a:pt x="2642" y="3853"/>
                </a:moveTo>
                <a:cubicBezTo>
                  <a:pt x="2686" y="3888"/>
                  <a:pt x="2746" y="3908"/>
                  <a:pt x="2820" y="3908"/>
                </a:cubicBezTo>
                <a:cubicBezTo>
                  <a:pt x="2864" y="3908"/>
                  <a:pt x="2912" y="3901"/>
                  <a:pt x="2965" y="3887"/>
                </a:cubicBezTo>
                <a:cubicBezTo>
                  <a:pt x="3114" y="3845"/>
                  <a:pt x="3268" y="3749"/>
                  <a:pt x="3398" y="3624"/>
                </a:cubicBezTo>
                <a:lnTo>
                  <a:pt x="3126" y="3354"/>
                </a:lnTo>
                <a:lnTo>
                  <a:pt x="2635" y="3847"/>
                </a:lnTo>
                <a:lnTo>
                  <a:pt x="2642" y="3853"/>
                </a:lnTo>
                <a:close/>
                <a:moveTo>
                  <a:pt x="3426" y="3596"/>
                </a:moveTo>
                <a:cubicBezTo>
                  <a:pt x="3554" y="3465"/>
                  <a:pt x="3654" y="3308"/>
                  <a:pt x="3696" y="3155"/>
                </a:cubicBezTo>
                <a:cubicBezTo>
                  <a:pt x="3711" y="3102"/>
                  <a:pt x="3718" y="3053"/>
                  <a:pt x="3718" y="3009"/>
                </a:cubicBezTo>
                <a:cubicBezTo>
                  <a:pt x="3719" y="2930"/>
                  <a:pt x="3697" y="2866"/>
                  <a:pt x="3658" y="2820"/>
                </a:cubicBezTo>
                <a:lnTo>
                  <a:pt x="3154" y="3326"/>
                </a:lnTo>
                <a:lnTo>
                  <a:pt x="3426" y="3596"/>
                </a:lnTo>
                <a:close/>
                <a:moveTo>
                  <a:pt x="3624" y="2788"/>
                </a:moveTo>
                <a:cubicBezTo>
                  <a:pt x="3580" y="2754"/>
                  <a:pt x="3520" y="2735"/>
                  <a:pt x="3447" y="2735"/>
                </a:cubicBezTo>
                <a:cubicBezTo>
                  <a:pt x="3403" y="2735"/>
                  <a:pt x="3355" y="2741"/>
                  <a:pt x="3302" y="2756"/>
                </a:cubicBezTo>
                <a:cubicBezTo>
                  <a:pt x="3148" y="2798"/>
                  <a:pt x="2989" y="2900"/>
                  <a:pt x="2858" y="3030"/>
                </a:cubicBezTo>
                <a:lnTo>
                  <a:pt x="3122" y="3293"/>
                </a:lnTo>
                <a:lnTo>
                  <a:pt x="3624" y="2788"/>
                </a:lnTo>
                <a:close/>
                <a:moveTo>
                  <a:pt x="2829" y="3002"/>
                </a:moveTo>
                <a:cubicBezTo>
                  <a:pt x="2965" y="2868"/>
                  <a:pt x="3129" y="2763"/>
                  <a:pt x="3292" y="2718"/>
                </a:cubicBezTo>
                <a:cubicBezTo>
                  <a:pt x="3347" y="2702"/>
                  <a:pt x="3399" y="2695"/>
                  <a:pt x="3447" y="2695"/>
                </a:cubicBezTo>
                <a:cubicBezTo>
                  <a:pt x="3468" y="2695"/>
                  <a:pt x="3488" y="2696"/>
                  <a:pt x="3507" y="2699"/>
                </a:cubicBezTo>
                <a:cubicBezTo>
                  <a:pt x="3400" y="2636"/>
                  <a:pt x="3275" y="2600"/>
                  <a:pt x="3141" y="2599"/>
                </a:cubicBezTo>
                <a:cubicBezTo>
                  <a:pt x="2943" y="2599"/>
                  <a:pt x="2763" y="2677"/>
                  <a:pt x="2632" y="2806"/>
                </a:cubicBezTo>
                <a:lnTo>
                  <a:pt x="2829" y="3002"/>
                </a:lnTo>
                <a:close/>
                <a:moveTo>
                  <a:pt x="3753" y="2943"/>
                </a:moveTo>
                <a:cubicBezTo>
                  <a:pt x="3757" y="2964"/>
                  <a:pt x="3758" y="2986"/>
                  <a:pt x="3758" y="3009"/>
                </a:cubicBezTo>
                <a:cubicBezTo>
                  <a:pt x="3758" y="3057"/>
                  <a:pt x="3750" y="3110"/>
                  <a:pt x="3735" y="3166"/>
                </a:cubicBezTo>
                <a:cubicBezTo>
                  <a:pt x="3689" y="3327"/>
                  <a:pt x="3586" y="3489"/>
                  <a:pt x="3454" y="3624"/>
                </a:cubicBezTo>
                <a:lnTo>
                  <a:pt x="3656" y="3825"/>
                </a:lnTo>
                <a:cubicBezTo>
                  <a:pt x="3781" y="3695"/>
                  <a:pt x="3859" y="3518"/>
                  <a:pt x="3859" y="3323"/>
                </a:cubicBezTo>
                <a:lnTo>
                  <a:pt x="3859" y="3323"/>
                </a:lnTo>
                <a:lnTo>
                  <a:pt x="3865" y="3323"/>
                </a:lnTo>
                <a:lnTo>
                  <a:pt x="3859" y="3323"/>
                </a:lnTo>
                <a:lnTo>
                  <a:pt x="3859" y="3323"/>
                </a:lnTo>
                <a:lnTo>
                  <a:pt x="3865" y="3323"/>
                </a:lnTo>
                <a:lnTo>
                  <a:pt x="3859" y="3323"/>
                </a:lnTo>
                <a:lnTo>
                  <a:pt x="3859" y="3323"/>
                </a:lnTo>
                <a:lnTo>
                  <a:pt x="3859" y="3323"/>
                </a:lnTo>
                <a:cubicBezTo>
                  <a:pt x="3860" y="3184"/>
                  <a:pt x="3821" y="3054"/>
                  <a:pt x="3753" y="2943"/>
                </a:cubicBezTo>
                <a:close/>
                <a:moveTo>
                  <a:pt x="3426" y="3652"/>
                </a:moveTo>
                <a:cubicBezTo>
                  <a:pt x="3292" y="3781"/>
                  <a:pt x="3133" y="3881"/>
                  <a:pt x="2975" y="3925"/>
                </a:cubicBezTo>
                <a:cubicBezTo>
                  <a:pt x="2920" y="3940"/>
                  <a:pt x="2868" y="3948"/>
                  <a:pt x="2820" y="3948"/>
                </a:cubicBezTo>
                <a:cubicBezTo>
                  <a:pt x="2799" y="3948"/>
                  <a:pt x="2779" y="3946"/>
                  <a:pt x="2760" y="3943"/>
                </a:cubicBezTo>
                <a:cubicBezTo>
                  <a:pt x="2868" y="4009"/>
                  <a:pt x="2996" y="4047"/>
                  <a:pt x="3132" y="4047"/>
                </a:cubicBezTo>
                <a:lnTo>
                  <a:pt x="3133" y="4047"/>
                </a:lnTo>
                <a:lnTo>
                  <a:pt x="3133" y="4050"/>
                </a:lnTo>
                <a:lnTo>
                  <a:pt x="3132" y="4050"/>
                </a:lnTo>
                <a:lnTo>
                  <a:pt x="3132" y="4047"/>
                </a:lnTo>
                <a:cubicBezTo>
                  <a:pt x="3323" y="4047"/>
                  <a:pt x="3498" y="3974"/>
                  <a:pt x="3628" y="3853"/>
                </a:cubicBezTo>
                <a:lnTo>
                  <a:pt x="3426" y="3652"/>
                </a:lnTo>
                <a:close/>
                <a:moveTo>
                  <a:pt x="2572" y="2802"/>
                </a:moveTo>
                <a:lnTo>
                  <a:pt x="2565" y="2795"/>
                </a:lnTo>
                <a:lnTo>
                  <a:pt x="2593" y="2767"/>
                </a:lnTo>
                <a:lnTo>
                  <a:pt x="2600" y="2773"/>
                </a:lnTo>
                <a:cubicBezTo>
                  <a:pt x="2738" y="2638"/>
                  <a:pt x="2927" y="2556"/>
                  <a:pt x="3135" y="2556"/>
                </a:cubicBezTo>
                <a:lnTo>
                  <a:pt x="3135" y="2559"/>
                </a:lnTo>
                <a:lnTo>
                  <a:pt x="3134" y="2559"/>
                </a:lnTo>
                <a:lnTo>
                  <a:pt x="3134" y="2556"/>
                </a:lnTo>
                <a:lnTo>
                  <a:pt x="3136" y="2556"/>
                </a:lnTo>
                <a:cubicBezTo>
                  <a:pt x="3288" y="2556"/>
                  <a:pt x="3431" y="2602"/>
                  <a:pt x="3550" y="2679"/>
                </a:cubicBezTo>
                <a:cubicBezTo>
                  <a:pt x="3587" y="2703"/>
                  <a:pt x="3622" y="2729"/>
                  <a:pt x="3654" y="2759"/>
                </a:cubicBezTo>
                <a:lnTo>
                  <a:pt x="3899" y="2512"/>
                </a:lnTo>
                <a:lnTo>
                  <a:pt x="3904" y="2517"/>
                </a:lnTo>
                <a:lnTo>
                  <a:pt x="3905" y="2516"/>
                </a:lnTo>
                <a:lnTo>
                  <a:pt x="3933" y="2544"/>
                </a:lnTo>
                <a:lnTo>
                  <a:pt x="3816" y="2662"/>
                </a:lnTo>
                <a:cubicBezTo>
                  <a:pt x="3983" y="2834"/>
                  <a:pt x="4087" y="3069"/>
                  <a:pt x="4086" y="3327"/>
                </a:cubicBezTo>
                <a:cubicBezTo>
                  <a:pt x="4085" y="3805"/>
                  <a:pt x="3730" y="4199"/>
                  <a:pt x="3269" y="4263"/>
                </a:cubicBezTo>
                <a:cubicBezTo>
                  <a:pt x="3264" y="4289"/>
                  <a:pt x="3253" y="4311"/>
                  <a:pt x="3237" y="4328"/>
                </a:cubicBezTo>
                <a:cubicBezTo>
                  <a:pt x="3221" y="4345"/>
                  <a:pt x="3199" y="4356"/>
                  <a:pt x="3174" y="4359"/>
                </a:cubicBezTo>
                <a:lnTo>
                  <a:pt x="3174" y="4594"/>
                </a:lnTo>
                <a:cubicBezTo>
                  <a:pt x="3261" y="4596"/>
                  <a:pt x="3310" y="4612"/>
                  <a:pt x="3341" y="4632"/>
                </a:cubicBezTo>
                <a:cubicBezTo>
                  <a:pt x="3358" y="4644"/>
                  <a:pt x="3368" y="4658"/>
                  <a:pt x="3374" y="4670"/>
                </a:cubicBezTo>
                <a:cubicBezTo>
                  <a:pt x="3377" y="4678"/>
                  <a:pt x="3379" y="4703"/>
                  <a:pt x="3379" y="4709"/>
                </a:cubicBezTo>
                <a:lnTo>
                  <a:pt x="3379" y="4724"/>
                </a:lnTo>
                <a:lnTo>
                  <a:pt x="3592" y="4725"/>
                </a:lnTo>
                <a:lnTo>
                  <a:pt x="3591" y="4765"/>
                </a:lnTo>
                <a:lnTo>
                  <a:pt x="2711" y="4762"/>
                </a:lnTo>
                <a:lnTo>
                  <a:pt x="2711" y="4723"/>
                </a:lnTo>
                <a:lnTo>
                  <a:pt x="2929" y="4723"/>
                </a:lnTo>
                <a:cubicBezTo>
                  <a:pt x="2929" y="4699"/>
                  <a:pt x="2927" y="4686"/>
                  <a:pt x="2933" y="4672"/>
                </a:cubicBezTo>
                <a:cubicBezTo>
                  <a:pt x="2938" y="4659"/>
                  <a:pt x="2948" y="4644"/>
                  <a:pt x="2967" y="4631"/>
                </a:cubicBezTo>
                <a:cubicBezTo>
                  <a:pt x="2997" y="4611"/>
                  <a:pt x="3047" y="4595"/>
                  <a:pt x="3134" y="4594"/>
                </a:cubicBezTo>
                <a:lnTo>
                  <a:pt x="3135" y="4359"/>
                </a:lnTo>
                <a:cubicBezTo>
                  <a:pt x="3110" y="4355"/>
                  <a:pt x="3089" y="4344"/>
                  <a:pt x="3072" y="4327"/>
                </a:cubicBezTo>
                <a:cubicBezTo>
                  <a:pt x="3057" y="4311"/>
                  <a:pt x="3047" y="4291"/>
                  <a:pt x="3041" y="4267"/>
                </a:cubicBezTo>
                <a:cubicBezTo>
                  <a:pt x="2823" y="4244"/>
                  <a:pt x="2627" y="4148"/>
                  <a:pt x="2479" y="4004"/>
                </a:cubicBezTo>
                <a:lnTo>
                  <a:pt x="2349" y="4133"/>
                </a:lnTo>
                <a:lnTo>
                  <a:pt x="2345" y="4129"/>
                </a:lnTo>
                <a:lnTo>
                  <a:pt x="2345" y="4130"/>
                </a:lnTo>
                <a:lnTo>
                  <a:pt x="2316" y="4102"/>
                </a:lnTo>
                <a:lnTo>
                  <a:pt x="2574" y="3843"/>
                </a:lnTo>
                <a:cubicBezTo>
                  <a:pt x="2446" y="3706"/>
                  <a:pt x="2368" y="3522"/>
                  <a:pt x="2368" y="3320"/>
                </a:cubicBezTo>
                <a:lnTo>
                  <a:pt x="2368" y="3319"/>
                </a:lnTo>
                <a:lnTo>
                  <a:pt x="2368" y="3319"/>
                </a:lnTo>
                <a:lnTo>
                  <a:pt x="2374" y="3319"/>
                </a:lnTo>
                <a:lnTo>
                  <a:pt x="2368" y="3319"/>
                </a:lnTo>
                <a:lnTo>
                  <a:pt x="2374" y="3319"/>
                </a:lnTo>
                <a:lnTo>
                  <a:pt x="2368" y="3319"/>
                </a:lnTo>
                <a:lnTo>
                  <a:pt x="2368" y="3319"/>
                </a:lnTo>
                <a:lnTo>
                  <a:pt x="2374" y="3319"/>
                </a:lnTo>
                <a:lnTo>
                  <a:pt x="2368" y="3319"/>
                </a:lnTo>
                <a:lnTo>
                  <a:pt x="2368" y="3319"/>
                </a:lnTo>
                <a:cubicBezTo>
                  <a:pt x="2369" y="3119"/>
                  <a:pt x="2446" y="2938"/>
                  <a:pt x="2572" y="2802"/>
                </a:cubicBezTo>
                <a:close/>
                <a:moveTo>
                  <a:pt x="2717" y="3963"/>
                </a:moveTo>
                <a:cubicBezTo>
                  <a:pt x="2677" y="3938"/>
                  <a:pt x="2640" y="3908"/>
                  <a:pt x="2606" y="3876"/>
                </a:cubicBezTo>
                <a:lnTo>
                  <a:pt x="2507" y="3975"/>
                </a:lnTo>
                <a:cubicBezTo>
                  <a:pt x="2670" y="4134"/>
                  <a:pt x="2892" y="4231"/>
                  <a:pt x="3136" y="4232"/>
                </a:cubicBezTo>
                <a:cubicBezTo>
                  <a:pt x="3387" y="4233"/>
                  <a:pt x="3614" y="4132"/>
                  <a:pt x="3779" y="3968"/>
                </a:cubicBezTo>
                <a:cubicBezTo>
                  <a:pt x="3943" y="3804"/>
                  <a:pt x="4045" y="3578"/>
                  <a:pt x="4046" y="3327"/>
                </a:cubicBezTo>
                <a:cubicBezTo>
                  <a:pt x="4047" y="3079"/>
                  <a:pt x="3948" y="2855"/>
                  <a:pt x="3788" y="2690"/>
                </a:cubicBezTo>
                <a:lnTo>
                  <a:pt x="3687" y="2791"/>
                </a:lnTo>
                <a:cubicBezTo>
                  <a:pt x="3822" y="2929"/>
                  <a:pt x="3905" y="3118"/>
                  <a:pt x="3904" y="3327"/>
                </a:cubicBezTo>
                <a:cubicBezTo>
                  <a:pt x="3903" y="3750"/>
                  <a:pt x="3559" y="4091"/>
                  <a:pt x="3137" y="4090"/>
                </a:cubicBezTo>
                <a:cubicBezTo>
                  <a:pt x="2983" y="4090"/>
                  <a:pt x="2840" y="4044"/>
                  <a:pt x="2720" y="3965"/>
                </a:cubicBezTo>
                <a:lnTo>
                  <a:pt x="2720" y="3965"/>
                </a:lnTo>
                <a:lnTo>
                  <a:pt x="2719" y="3964"/>
                </a:lnTo>
                <a:lnTo>
                  <a:pt x="2717" y="3963"/>
                </a:lnTo>
                <a:close/>
                <a:moveTo>
                  <a:pt x="3227" y="4268"/>
                </a:moveTo>
                <a:cubicBezTo>
                  <a:pt x="3197" y="4270"/>
                  <a:pt x="3167" y="4272"/>
                  <a:pt x="3136" y="4272"/>
                </a:cubicBezTo>
                <a:cubicBezTo>
                  <a:pt x="3118" y="4272"/>
                  <a:pt x="3101" y="4271"/>
                  <a:pt x="3083" y="4270"/>
                </a:cubicBezTo>
                <a:cubicBezTo>
                  <a:pt x="3088" y="4283"/>
                  <a:pt x="3094" y="4292"/>
                  <a:pt x="3101" y="4300"/>
                </a:cubicBezTo>
                <a:cubicBezTo>
                  <a:pt x="3114" y="4313"/>
                  <a:pt x="3131" y="4321"/>
                  <a:pt x="3155" y="4321"/>
                </a:cubicBezTo>
                <a:cubicBezTo>
                  <a:pt x="3178" y="4321"/>
                  <a:pt x="3196" y="4313"/>
                  <a:pt x="3209" y="4300"/>
                </a:cubicBezTo>
                <a:cubicBezTo>
                  <a:pt x="3216" y="4292"/>
                  <a:pt x="3223" y="4281"/>
                  <a:pt x="3227" y="4268"/>
                </a:cubicBezTo>
                <a:close/>
                <a:moveTo>
                  <a:pt x="2968" y="4723"/>
                </a:moveTo>
                <a:lnTo>
                  <a:pt x="3339" y="4724"/>
                </a:lnTo>
                <a:lnTo>
                  <a:pt x="3339" y="4709"/>
                </a:lnTo>
                <a:cubicBezTo>
                  <a:pt x="3339" y="4696"/>
                  <a:pt x="3339" y="4691"/>
                  <a:pt x="3335" y="4682"/>
                </a:cubicBezTo>
                <a:cubicBezTo>
                  <a:pt x="3333" y="4677"/>
                  <a:pt x="3327" y="4672"/>
                  <a:pt x="3318" y="4665"/>
                </a:cubicBezTo>
                <a:cubicBezTo>
                  <a:pt x="3296" y="4650"/>
                  <a:pt x="3249" y="4633"/>
                  <a:pt x="3154" y="4633"/>
                </a:cubicBezTo>
                <a:cubicBezTo>
                  <a:pt x="3059" y="4633"/>
                  <a:pt x="3011" y="4649"/>
                  <a:pt x="2989" y="4664"/>
                </a:cubicBezTo>
                <a:cubicBezTo>
                  <a:pt x="2981" y="4670"/>
                  <a:pt x="2977" y="4675"/>
                  <a:pt x="2974" y="4679"/>
                </a:cubicBezTo>
                <a:cubicBezTo>
                  <a:pt x="2956" y="4705"/>
                  <a:pt x="2968" y="4678"/>
                  <a:pt x="2968" y="4723"/>
                </a:cubicBezTo>
                <a:close/>
                <a:moveTo>
                  <a:pt x="1515" y="2461"/>
                </a:moveTo>
                <a:lnTo>
                  <a:pt x="844" y="2462"/>
                </a:lnTo>
                <a:lnTo>
                  <a:pt x="844" y="2423"/>
                </a:lnTo>
                <a:lnTo>
                  <a:pt x="1515" y="2422"/>
                </a:lnTo>
                <a:lnTo>
                  <a:pt x="1515" y="2461"/>
                </a:lnTo>
                <a:close/>
                <a:moveTo>
                  <a:pt x="1600" y="4289"/>
                </a:moveTo>
                <a:lnTo>
                  <a:pt x="1620" y="4289"/>
                </a:lnTo>
                <a:cubicBezTo>
                  <a:pt x="1620" y="4298"/>
                  <a:pt x="1623" y="4305"/>
                  <a:pt x="1628" y="4311"/>
                </a:cubicBezTo>
                <a:cubicBezTo>
                  <a:pt x="1632" y="4316"/>
                  <a:pt x="1638" y="4318"/>
                  <a:pt x="1643" y="4318"/>
                </a:cubicBezTo>
                <a:cubicBezTo>
                  <a:pt x="1648" y="4318"/>
                  <a:pt x="1653" y="4316"/>
                  <a:pt x="1657" y="4311"/>
                </a:cubicBezTo>
                <a:cubicBezTo>
                  <a:pt x="1661" y="4307"/>
                  <a:pt x="1664" y="4299"/>
                  <a:pt x="1664" y="4291"/>
                </a:cubicBezTo>
                <a:lnTo>
                  <a:pt x="1664" y="4290"/>
                </a:lnTo>
                <a:lnTo>
                  <a:pt x="1664" y="4290"/>
                </a:lnTo>
                <a:lnTo>
                  <a:pt x="1664" y="4290"/>
                </a:lnTo>
                <a:cubicBezTo>
                  <a:pt x="1664" y="4281"/>
                  <a:pt x="1661" y="4274"/>
                  <a:pt x="1656" y="4269"/>
                </a:cubicBezTo>
                <a:cubicBezTo>
                  <a:pt x="1651" y="4263"/>
                  <a:pt x="1646" y="4261"/>
                  <a:pt x="1641" y="4261"/>
                </a:cubicBezTo>
                <a:cubicBezTo>
                  <a:pt x="1635" y="4261"/>
                  <a:pt x="1631" y="4263"/>
                  <a:pt x="1627" y="4268"/>
                </a:cubicBezTo>
                <a:cubicBezTo>
                  <a:pt x="1623" y="4272"/>
                  <a:pt x="1620" y="4280"/>
                  <a:pt x="1620" y="4288"/>
                </a:cubicBezTo>
                <a:lnTo>
                  <a:pt x="1620" y="4289"/>
                </a:lnTo>
                <a:lnTo>
                  <a:pt x="1600" y="4289"/>
                </a:lnTo>
                <a:lnTo>
                  <a:pt x="1580" y="4290"/>
                </a:lnTo>
                <a:lnTo>
                  <a:pt x="1580" y="4288"/>
                </a:lnTo>
                <a:cubicBezTo>
                  <a:pt x="1580" y="4270"/>
                  <a:pt x="1586" y="4254"/>
                  <a:pt x="1597" y="4242"/>
                </a:cubicBezTo>
                <a:cubicBezTo>
                  <a:pt x="1607" y="4229"/>
                  <a:pt x="1623" y="4221"/>
                  <a:pt x="1641" y="4221"/>
                </a:cubicBezTo>
                <a:cubicBezTo>
                  <a:pt x="1659" y="4221"/>
                  <a:pt x="1675" y="4230"/>
                  <a:pt x="1686" y="4242"/>
                </a:cubicBezTo>
                <a:cubicBezTo>
                  <a:pt x="1697" y="4255"/>
                  <a:pt x="1703" y="4271"/>
                  <a:pt x="1704" y="4289"/>
                </a:cubicBezTo>
                <a:lnTo>
                  <a:pt x="1684" y="4290"/>
                </a:lnTo>
                <a:lnTo>
                  <a:pt x="1704" y="4289"/>
                </a:lnTo>
                <a:lnTo>
                  <a:pt x="1704" y="4291"/>
                </a:lnTo>
                <a:cubicBezTo>
                  <a:pt x="1704" y="4309"/>
                  <a:pt x="1698" y="4325"/>
                  <a:pt x="1687" y="4337"/>
                </a:cubicBezTo>
                <a:cubicBezTo>
                  <a:pt x="1676" y="4350"/>
                  <a:pt x="1660" y="4358"/>
                  <a:pt x="1643" y="4358"/>
                </a:cubicBezTo>
                <a:cubicBezTo>
                  <a:pt x="1625" y="4358"/>
                  <a:pt x="1609" y="4349"/>
                  <a:pt x="1598" y="4337"/>
                </a:cubicBezTo>
                <a:cubicBezTo>
                  <a:pt x="1587" y="4324"/>
                  <a:pt x="1580" y="4308"/>
                  <a:pt x="1580" y="4290"/>
                </a:cubicBezTo>
                <a:lnTo>
                  <a:pt x="1600" y="4289"/>
                </a:lnTo>
                <a:close/>
                <a:moveTo>
                  <a:pt x="1692" y="4118"/>
                </a:moveTo>
                <a:lnTo>
                  <a:pt x="1538" y="4118"/>
                </a:lnTo>
                <a:cubicBezTo>
                  <a:pt x="1539" y="4125"/>
                  <a:pt x="1539" y="4133"/>
                  <a:pt x="1539" y="4142"/>
                </a:cubicBezTo>
                <a:cubicBezTo>
                  <a:pt x="1538" y="4207"/>
                  <a:pt x="1532" y="4308"/>
                  <a:pt x="1519" y="4422"/>
                </a:cubicBezTo>
                <a:cubicBezTo>
                  <a:pt x="1515" y="4454"/>
                  <a:pt x="1515" y="4453"/>
                  <a:pt x="1544" y="4457"/>
                </a:cubicBezTo>
                <a:cubicBezTo>
                  <a:pt x="1565" y="4460"/>
                  <a:pt x="1590" y="4464"/>
                  <a:pt x="1619" y="4467"/>
                </a:cubicBezTo>
                <a:cubicBezTo>
                  <a:pt x="1785" y="4485"/>
                  <a:pt x="2059" y="4499"/>
                  <a:pt x="2207" y="4500"/>
                </a:cubicBezTo>
                <a:cubicBezTo>
                  <a:pt x="2221" y="4500"/>
                  <a:pt x="2233" y="4500"/>
                  <a:pt x="2244" y="4500"/>
                </a:cubicBezTo>
                <a:cubicBezTo>
                  <a:pt x="2266" y="4499"/>
                  <a:pt x="2271" y="4501"/>
                  <a:pt x="2253" y="4472"/>
                </a:cubicBezTo>
                <a:cubicBezTo>
                  <a:pt x="2243" y="4459"/>
                  <a:pt x="2230" y="4448"/>
                  <a:pt x="2217" y="4439"/>
                </a:cubicBezTo>
                <a:cubicBezTo>
                  <a:pt x="2188" y="4418"/>
                  <a:pt x="2152" y="4406"/>
                  <a:pt x="2112" y="4401"/>
                </a:cubicBezTo>
                <a:cubicBezTo>
                  <a:pt x="2069" y="4396"/>
                  <a:pt x="1986" y="4387"/>
                  <a:pt x="1902" y="4347"/>
                </a:cubicBezTo>
                <a:cubicBezTo>
                  <a:pt x="1820" y="4308"/>
                  <a:pt x="1736" y="4239"/>
                  <a:pt x="1692" y="4118"/>
                </a:cubicBezTo>
                <a:close/>
                <a:moveTo>
                  <a:pt x="922" y="4519"/>
                </a:moveTo>
                <a:lnTo>
                  <a:pt x="941" y="4519"/>
                </a:lnTo>
                <a:cubicBezTo>
                  <a:pt x="941" y="4528"/>
                  <a:pt x="945" y="4537"/>
                  <a:pt x="949" y="4542"/>
                </a:cubicBezTo>
                <a:cubicBezTo>
                  <a:pt x="954" y="4547"/>
                  <a:pt x="959" y="4549"/>
                  <a:pt x="964" y="4549"/>
                </a:cubicBezTo>
                <a:cubicBezTo>
                  <a:pt x="969" y="4549"/>
                  <a:pt x="974" y="4547"/>
                  <a:pt x="978" y="4542"/>
                </a:cubicBezTo>
                <a:cubicBezTo>
                  <a:pt x="983" y="4537"/>
                  <a:pt x="986" y="4529"/>
                  <a:pt x="986" y="4519"/>
                </a:cubicBezTo>
                <a:cubicBezTo>
                  <a:pt x="986" y="4510"/>
                  <a:pt x="983" y="4502"/>
                  <a:pt x="978" y="4497"/>
                </a:cubicBezTo>
                <a:cubicBezTo>
                  <a:pt x="974" y="4491"/>
                  <a:pt x="969" y="4489"/>
                  <a:pt x="964" y="4489"/>
                </a:cubicBezTo>
                <a:cubicBezTo>
                  <a:pt x="959" y="4489"/>
                  <a:pt x="954" y="4491"/>
                  <a:pt x="949" y="4497"/>
                </a:cubicBezTo>
                <a:cubicBezTo>
                  <a:pt x="945" y="4502"/>
                  <a:pt x="941" y="4510"/>
                  <a:pt x="941" y="4519"/>
                </a:cubicBezTo>
                <a:lnTo>
                  <a:pt x="922" y="4519"/>
                </a:lnTo>
                <a:lnTo>
                  <a:pt x="902" y="4519"/>
                </a:lnTo>
                <a:cubicBezTo>
                  <a:pt x="902" y="4501"/>
                  <a:pt x="908" y="4484"/>
                  <a:pt x="919" y="4471"/>
                </a:cubicBezTo>
                <a:cubicBezTo>
                  <a:pt x="930" y="4458"/>
                  <a:pt x="946" y="4449"/>
                  <a:pt x="964" y="4449"/>
                </a:cubicBezTo>
                <a:cubicBezTo>
                  <a:pt x="982" y="4450"/>
                  <a:pt x="998" y="4458"/>
                  <a:pt x="1009" y="4471"/>
                </a:cubicBezTo>
                <a:cubicBezTo>
                  <a:pt x="1020" y="4484"/>
                  <a:pt x="1026" y="4501"/>
                  <a:pt x="1026" y="4519"/>
                </a:cubicBezTo>
                <a:cubicBezTo>
                  <a:pt x="1026" y="4538"/>
                  <a:pt x="1019" y="4555"/>
                  <a:pt x="1009" y="4568"/>
                </a:cubicBezTo>
                <a:cubicBezTo>
                  <a:pt x="998" y="4580"/>
                  <a:pt x="982" y="4589"/>
                  <a:pt x="964" y="4589"/>
                </a:cubicBezTo>
                <a:cubicBezTo>
                  <a:pt x="945" y="4589"/>
                  <a:pt x="929" y="4580"/>
                  <a:pt x="919" y="4567"/>
                </a:cubicBezTo>
                <a:cubicBezTo>
                  <a:pt x="908" y="4554"/>
                  <a:pt x="902" y="4537"/>
                  <a:pt x="902" y="4519"/>
                </a:cubicBezTo>
                <a:lnTo>
                  <a:pt x="922" y="4519"/>
                </a:lnTo>
                <a:close/>
                <a:moveTo>
                  <a:pt x="1040" y="4336"/>
                </a:moveTo>
                <a:lnTo>
                  <a:pt x="873" y="4337"/>
                </a:lnTo>
                <a:cubicBezTo>
                  <a:pt x="858" y="4336"/>
                  <a:pt x="862" y="4339"/>
                  <a:pt x="864" y="4361"/>
                </a:cubicBezTo>
                <a:cubicBezTo>
                  <a:pt x="864" y="4442"/>
                  <a:pt x="854" y="4555"/>
                  <a:pt x="838" y="4668"/>
                </a:cubicBezTo>
                <a:cubicBezTo>
                  <a:pt x="835" y="4687"/>
                  <a:pt x="834" y="4688"/>
                  <a:pt x="850" y="4691"/>
                </a:cubicBezTo>
                <a:cubicBezTo>
                  <a:pt x="872" y="4695"/>
                  <a:pt x="902" y="4699"/>
                  <a:pt x="936" y="4702"/>
                </a:cubicBezTo>
                <a:cubicBezTo>
                  <a:pt x="1101" y="4721"/>
                  <a:pt x="1374" y="4736"/>
                  <a:pt x="1523" y="4737"/>
                </a:cubicBezTo>
                <a:cubicBezTo>
                  <a:pt x="1540" y="4737"/>
                  <a:pt x="1556" y="4736"/>
                  <a:pt x="1570" y="4736"/>
                </a:cubicBezTo>
                <a:cubicBezTo>
                  <a:pt x="1589" y="4736"/>
                  <a:pt x="1590" y="4733"/>
                  <a:pt x="1582" y="4715"/>
                </a:cubicBezTo>
                <a:cubicBezTo>
                  <a:pt x="1572" y="4697"/>
                  <a:pt x="1559" y="4683"/>
                  <a:pt x="1544" y="4671"/>
                </a:cubicBezTo>
                <a:cubicBezTo>
                  <a:pt x="1518" y="4650"/>
                  <a:pt x="1484" y="4637"/>
                  <a:pt x="1445" y="4632"/>
                </a:cubicBezTo>
                <a:cubicBezTo>
                  <a:pt x="1400" y="4627"/>
                  <a:pt x="1329" y="4608"/>
                  <a:pt x="1261" y="4582"/>
                </a:cubicBezTo>
                <a:cubicBezTo>
                  <a:pt x="1227" y="4569"/>
                  <a:pt x="1194" y="4554"/>
                  <a:pt x="1166" y="4538"/>
                </a:cubicBezTo>
                <a:cubicBezTo>
                  <a:pt x="1138" y="4522"/>
                  <a:pt x="1115" y="4504"/>
                  <a:pt x="1100" y="4484"/>
                </a:cubicBezTo>
                <a:lnTo>
                  <a:pt x="1100" y="4483"/>
                </a:lnTo>
                <a:lnTo>
                  <a:pt x="1099" y="4483"/>
                </a:lnTo>
                <a:cubicBezTo>
                  <a:pt x="1032" y="4372"/>
                  <a:pt x="1011" y="4214"/>
                  <a:pt x="1011" y="4039"/>
                </a:cubicBezTo>
                <a:cubicBezTo>
                  <a:pt x="1012" y="3751"/>
                  <a:pt x="1075" y="3419"/>
                  <a:pt x="1112" y="3198"/>
                </a:cubicBezTo>
                <a:lnTo>
                  <a:pt x="1151" y="3204"/>
                </a:lnTo>
                <a:cubicBezTo>
                  <a:pt x="1114" y="3426"/>
                  <a:pt x="1051" y="3757"/>
                  <a:pt x="1051" y="4039"/>
                </a:cubicBezTo>
                <a:cubicBezTo>
                  <a:pt x="1050" y="4210"/>
                  <a:pt x="1073" y="4363"/>
                  <a:pt x="1133" y="4462"/>
                </a:cubicBezTo>
                <a:lnTo>
                  <a:pt x="1133" y="4461"/>
                </a:lnTo>
                <a:cubicBezTo>
                  <a:pt x="1141" y="4473"/>
                  <a:pt x="1161" y="4489"/>
                  <a:pt x="1186" y="4503"/>
                </a:cubicBezTo>
                <a:cubicBezTo>
                  <a:pt x="1262" y="4548"/>
                  <a:pt x="1390" y="4586"/>
                  <a:pt x="1450" y="4593"/>
                </a:cubicBezTo>
                <a:cubicBezTo>
                  <a:pt x="1495" y="4599"/>
                  <a:pt x="1536" y="4614"/>
                  <a:pt x="1569" y="4639"/>
                </a:cubicBezTo>
                <a:cubicBezTo>
                  <a:pt x="1601" y="4665"/>
                  <a:pt x="1626" y="4702"/>
                  <a:pt x="1637" y="4748"/>
                </a:cubicBezTo>
                <a:lnTo>
                  <a:pt x="1642" y="4768"/>
                </a:lnTo>
                <a:lnTo>
                  <a:pt x="1621" y="4772"/>
                </a:lnTo>
                <a:cubicBezTo>
                  <a:pt x="1602" y="4775"/>
                  <a:pt x="1568" y="4776"/>
                  <a:pt x="1523" y="4776"/>
                </a:cubicBezTo>
                <a:cubicBezTo>
                  <a:pt x="1422" y="4776"/>
                  <a:pt x="1267" y="4769"/>
                  <a:pt x="1126" y="4759"/>
                </a:cubicBezTo>
                <a:cubicBezTo>
                  <a:pt x="1055" y="4754"/>
                  <a:pt x="988" y="4748"/>
                  <a:pt x="932" y="4742"/>
                </a:cubicBezTo>
                <a:cubicBezTo>
                  <a:pt x="876" y="4736"/>
                  <a:pt x="833" y="4729"/>
                  <a:pt x="808" y="4722"/>
                </a:cubicBezTo>
                <a:lnTo>
                  <a:pt x="791" y="4717"/>
                </a:lnTo>
                <a:lnTo>
                  <a:pt x="794" y="4700"/>
                </a:lnTo>
                <a:cubicBezTo>
                  <a:pt x="812" y="4576"/>
                  <a:pt x="824" y="4447"/>
                  <a:pt x="824" y="4361"/>
                </a:cubicBezTo>
                <a:cubicBezTo>
                  <a:pt x="824" y="4345"/>
                  <a:pt x="824" y="4331"/>
                  <a:pt x="823" y="4319"/>
                </a:cubicBezTo>
                <a:lnTo>
                  <a:pt x="822" y="4298"/>
                </a:lnTo>
                <a:lnTo>
                  <a:pt x="842" y="4297"/>
                </a:lnTo>
                <a:cubicBezTo>
                  <a:pt x="822" y="4156"/>
                  <a:pt x="817" y="4036"/>
                  <a:pt x="817" y="3940"/>
                </a:cubicBezTo>
                <a:cubicBezTo>
                  <a:pt x="817" y="3815"/>
                  <a:pt x="828" y="3731"/>
                  <a:pt x="833" y="3698"/>
                </a:cubicBezTo>
                <a:cubicBezTo>
                  <a:pt x="835" y="3686"/>
                  <a:pt x="835" y="3684"/>
                  <a:pt x="833" y="3672"/>
                </a:cubicBezTo>
                <a:cubicBezTo>
                  <a:pt x="823" y="3604"/>
                  <a:pt x="784" y="3340"/>
                  <a:pt x="779" y="3177"/>
                </a:cubicBezTo>
                <a:lnTo>
                  <a:pt x="819" y="3176"/>
                </a:lnTo>
                <a:lnTo>
                  <a:pt x="819" y="3176"/>
                </a:lnTo>
                <a:cubicBezTo>
                  <a:pt x="821" y="3267"/>
                  <a:pt x="835" y="3394"/>
                  <a:pt x="849" y="3498"/>
                </a:cubicBezTo>
                <a:cubicBezTo>
                  <a:pt x="856" y="3550"/>
                  <a:pt x="862" y="3596"/>
                  <a:pt x="867" y="3629"/>
                </a:cubicBezTo>
                <a:cubicBezTo>
                  <a:pt x="872" y="3662"/>
                  <a:pt x="875" y="3682"/>
                  <a:pt x="875" y="3682"/>
                </a:cubicBezTo>
                <a:lnTo>
                  <a:pt x="876" y="3686"/>
                </a:lnTo>
                <a:lnTo>
                  <a:pt x="875" y="3689"/>
                </a:lnTo>
                <a:lnTo>
                  <a:pt x="874" y="3693"/>
                </a:lnTo>
                <a:cubicBezTo>
                  <a:pt x="871" y="3712"/>
                  <a:pt x="857" y="3798"/>
                  <a:pt x="857" y="3940"/>
                </a:cubicBezTo>
                <a:cubicBezTo>
                  <a:pt x="856" y="4035"/>
                  <a:pt x="862" y="4156"/>
                  <a:pt x="882" y="4297"/>
                </a:cubicBezTo>
                <a:lnTo>
                  <a:pt x="1031" y="4297"/>
                </a:lnTo>
                <a:lnTo>
                  <a:pt x="1040" y="43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a:noFill/>
            </a:endParaRPr>
          </a:p>
        </p:txBody>
      </p:sp>
      <p:sp>
        <p:nvSpPr>
          <p:cNvPr id="6" name="Freeform 46"/>
          <p:cNvSpPr>
            <a:spLocks noEditPoints="1"/>
          </p:cNvSpPr>
          <p:nvPr/>
        </p:nvSpPr>
        <p:spPr bwMode="auto">
          <a:xfrm>
            <a:off x="563530" y="4380979"/>
            <a:ext cx="849727" cy="1359563"/>
          </a:xfrm>
          <a:custGeom>
            <a:avLst/>
            <a:gdLst>
              <a:gd name="T0" fmla="*/ 1281 w 2448"/>
              <a:gd name="T1" fmla="*/ 1099 h 3912"/>
              <a:gd name="T2" fmla="*/ 1070 w 2448"/>
              <a:gd name="T3" fmla="*/ 1295 h 3912"/>
              <a:gd name="T4" fmla="*/ 405 w 2448"/>
              <a:gd name="T5" fmla="*/ 1437 h 3912"/>
              <a:gd name="T6" fmla="*/ 484 w 2448"/>
              <a:gd name="T7" fmla="*/ 1822 h 3912"/>
              <a:gd name="T8" fmla="*/ 334 w 2448"/>
              <a:gd name="T9" fmla="*/ 2324 h 3912"/>
              <a:gd name="T10" fmla="*/ 430 w 2448"/>
              <a:gd name="T11" fmla="*/ 1550 h 3912"/>
              <a:gd name="T12" fmla="*/ 374 w 2448"/>
              <a:gd name="T13" fmla="*/ 2392 h 3912"/>
              <a:gd name="T14" fmla="*/ 636 w 2448"/>
              <a:gd name="T15" fmla="*/ 3082 h 3912"/>
              <a:gd name="T16" fmla="*/ 0 w 2448"/>
              <a:gd name="T17" fmla="*/ 3409 h 3912"/>
              <a:gd name="T18" fmla="*/ 273 w 2448"/>
              <a:gd name="T19" fmla="*/ 3694 h 3912"/>
              <a:gd name="T20" fmla="*/ 348 w 2448"/>
              <a:gd name="T21" fmla="*/ 3531 h 3912"/>
              <a:gd name="T22" fmla="*/ 1488 w 2448"/>
              <a:gd name="T23" fmla="*/ 3194 h 3912"/>
              <a:gd name="T24" fmla="*/ 1908 w 2448"/>
              <a:gd name="T25" fmla="*/ 3911 h 3912"/>
              <a:gd name="T26" fmla="*/ 2286 w 2448"/>
              <a:gd name="T27" fmla="*/ 3674 h 3912"/>
              <a:gd name="T28" fmla="*/ 1943 w 2448"/>
              <a:gd name="T29" fmla="*/ 3536 h 3912"/>
              <a:gd name="T30" fmla="*/ 1534 w 2448"/>
              <a:gd name="T31" fmla="*/ 2566 h 3912"/>
              <a:gd name="T32" fmla="*/ 2390 w 2448"/>
              <a:gd name="T33" fmla="*/ 1765 h 3912"/>
              <a:gd name="T34" fmla="*/ 2408 w 2448"/>
              <a:gd name="T35" fmla="*/ 1880 h 3912"/>
              <a:gd name="T36" fmla="*/ 1857 w 2448"/>
              <a:gd name="T37" fmla="*/ 2235 h 3912"/>
              <a:gd name="T38" fmla="*/ 2239 w 2448"/>
              <a:gd name="T39" fmla="*/ 2116 h 3912"/>
              <a:gd name="T40" fmla="*/ 2398 w 2448"/>
              <a:gd name="T41" fmla="*/ 1724 h 3912"/>
              <a:gd name="T42" fmla="*/ 1599 w 2448"/>
              <a:gd name="T43" fmla="*/ 1368 h 3912"/>
              <a:gd name="T44" fmla="*/ 2125 w 2448"/>
              <a:gd name="T45" fmla="*/ 774 h 3912"/>
              <a:gd name="T46" fmla="*/ 2037 w 2448"/>
              <a:gd name="T47" fmla="*/ 387 h 3912"/>
              <a:gd name="T48" fmla="*/ 2062 w 2448"/>
              <a:gd name="T49" fmla="*/ 19 h 3912"/>
              <a:gd name="T50" fmla="*/ 1764 w 2448"/>
              <a:gd name="T51" fmla="*/ 3640 h 3912"/>
              <a:gd name="T52" fmla="*/ 1949 w 2448"/>
              <a:gd name="T53" fmla="*/ 3747 h 3912"/>
              <a:gd name="T54" fmla="*/ 1960 w 2448"/>
              <a:gd name="T55" fmla="*/ 3854 h 3912"/>
              <a:gd name="T56" fmla="*/ 79 w 2448"/>
              <a:gd name="T57" fmla="*/ 3394 h 3912"/>
              <a:gd name="T58" fmla="*/ 42 w 2448"/>
              <a:gd name="T59" fmla="*/ 3428 h 3912"/>
              <a:gd name="T60" fmla="*/ 236 w 2448"/>
              <a:gd name="T61" fmla="*/ 3510 h 3912"/>
              <a:gd name="T62" fmla="*/ 1051 w 2448"/>
              <a:gd name="T63" fmla="*/ 2064 h 3912"/>
              <a:gd name="T64" fmla="*/ 1019 w 2448"/>
              <a:gd name="T65" fmla="*/ 2090 h 3912"/>
              <a:gd name="T66" fmla="*/ 1017 w 2448"/>
              <a:gd name="T67" fmla="*/ 2301 h 3912"/>
              <a:gd name="T68" fmla="*/ 997 w 2448"/>
              <a:gd name="T69" fmla="*/ 1574 h 3912"/>
              <a:gd name="T70" fmla="*/ 1314 w 2448"/>
              <a:gd name="T71" fmla="*/ 2084 h 3912"/>
              <a:gd name="T72" fmla="*/ 1029 w 2448"/>
              <a:gd name="T73" fmla="*/ 1498 h 3912"/>
              <a:gd name="T74" fmla="*/ 698 w 2448"/>
              <a:gd name="T75" fmla="*/ 1908 h 3912"/>
              <a:gd name="T76" fmla="*/ 418 w 2448"/>
              <a:gd name="T77" fmla="*/ 2121 h 3912"/>
              <a:gd name="T78" fmla="*/ 820 w 2448"/>
              <a:gd name="T79" fmla="*/ 2280 h 3912"/>
              <a:gd name="T80" fmla="*/ 1103 w 2448"/>
              <a:gd name="T81" fmla="*/ 2396 h 3912"/>
              <a:gd name="T82" fmla="*/ 1381 w 2448"/>
              <a:gd name="T83" fmla="*/ 1437 h 3912"/>
              <a:gd name="T84" fmla="*/ 1587 w 2448"/>
              <a:gd name="T85" fmla="*/ 2353 h 3912"/>
              <a:gd name="T86" fmla="*/ 1953 w 2448"/>
              <a:gd name="T87" fmla="*/ 631 h 3912"/>
              <a:gd name="T88" fmla="*/ 1428 w 2448"/>
              <a:gd name="T89" fmla="*/ 850 h 3912"/>
              <a:gd name="T90" fmla="*/ 1962 w 2448"/>
              <a:gd name="T91" fmla="*/ 45 h 3912"/>
              <a:gd name="T92" fmla="*/ 1824 w 2448"/>
              <a:gd name="T93" fmla="*/ 490 h 3912"/>
              <a:gd name="T94" fmla="*/ 1554 w 2448"/>
              <a:gd name="T95" fmla="*/ 864 h 3912"/>
              <a:gd name="T96" fmla="*/ 1954 w 2448"/>
              <a:gd name="T97" fmla="*/ 446 h 3912"/>
              <a:gd name="T98" fmla="*/ 2094 w 2448"/>
              <a:gd name="T99" fmla="*/ 718 h 3912"/>
              <a:gd name="T100" fmla="*/ 2031 w 2448"/>
              <a:gd name="T101" fmla="*/ 796 h 3912"/>
              <a:gd name="T102" fmla="*/ 1413 w 2448"/>
              <a:gd name="T103" fmla="*/ 1317 h 3912"/>
              <a:gd name="T104" fmla="*/ 1492 w 2448"/>
              <a:gd name="T105" fmla="*/ 2601 h 3912"/>
              <a:gd name="T106" fmla="*/ 1604 w 2448"/>
              <a:gd name="T107" fmla="*/ 3227 h 3912"/>
              <a:gd name="T108" fmla="*/ 894 w 2448"/>
              <a:gd name="T109" fmla="*/ 3238 h 3912"/>
              <a:gd name="T110" fmla="*/ 659 w 2448"/>
              <a:gd name="T111" fmla="*/ 3129 h 3912"/>
              <a:gd name="T112" fmla="*/ 737 w 2448"/>
              <a:gd name="T113" fmla="*/ 2595 h 3912"/>
              <a:gd name="T114" fmla="*/ 663 w 2448"/>
              <a:gd name="T115" fmla="*/ 2323 h 3912"/>
              <a:gd name="T116" fmla="*/ 1330 w 2448"/>
              <a:gd name="T117" fmla="*/ 2849 h 3912"/>
              <a:gd name="T118" fmla="*/ 995 w 2448"/>
              <a:gd name="T119" fmla="*/ 1259 h 3912"/>
              <a:gd name="T120" fmla="*/ 445 w 2448"/>
              <a:gd name="T121" fmla="*/ 1452 h 3912"/>
              <a:gd name="T122" fmla="*/ 978 w 2448"/>
              <a:gd name="T123" fmla="*/ 1517 h 3912"/>
              <a:gd name="T124" fmla="*/ 982 w 2448"/>
              <a:gd name="T125" fmla="*/ 262 h 3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912">
                <a:moveTo>
                  <a:pt x="915" y="378"/>
                </a:moveTo>
                <a:cubicBezTo>
                  <a:pt x="920" y="377"/>
                  <a:pt x="925" y="377"/>
                  <a:pt x="931" y="377"/>
                </a:cubicBezTo>
                <a:cubicBezTo>
                  <a:pt x="961" y="377"/>
                  <a:pt x="1002" y="387"/>
                  <a:pt x="1034" y="397"/>
                </a:cubicBezTo>
                <a:cubicBezTo>
                  <a:pt x="1050" y="402"/>
                  <a:pt x="1065" y="407"/>
                  <a:pt x="1075" y="411"/>
                </a:cubicBezTo>
                <a:lnTo>
                  <a:pt x="1081" y="414"/>
                </a:lnTo>
                <a:cubicBezTo>
                  <a:pt x="1042" y="498"/>
                  <a:pt x="1027" y="577"/>
                  <a:pt x="1027" y="650"/>
                </a:cubicBezTo>
                <a:cubicBezTo>
                  <a:pt x="1027" y="780"/>
                  <a:pt x="1077" y="886"/>
                  <a:pt x="1133" y="963"/>
                </a:cubicBezTo>
                <a:cubicBezTo>
                  <a:pt x="1161" y="1001"/>
                  <a:pt x="1191" y="1032"/>
                  <a:pt x="1217" y="1055"/>
                </a:cubicBezTo>
                <a:cubicBezTo>
                  <a:pt x="1243" y="1077"/>
                  <a:pt x="1265" y="1092"/>
                  <a:pt x="1281" y="1099"/>
                </a:cubicBezTo>
                <a:lnTo>
                  <a:pt x="1297" y="1106"/>
                </a:lnTo>
                <a:lnTo>
                  <a:pt x="1306" y="1091"/>
                </a:lnTo>
                <a:cubicBezTo>
                  <a:pt x="1306" y="1091"/>
                  <a:pt x="1313" y="1081"/>
                  <a:pt x="1324" y="1064"/>
                </a:cubicBezTo>
                <a:cubicBezTo>
                  <a:pt x="1333" y="1049"/>
                  <a:pt x="1347" y="1029"/>
                  <a:pt x="1361" y="1008"/>
                </a:cubicBezTo>
                <a:cubicBezTo>
                  <a:pt x="1390" y="1047"/>
                  <a:pt x="1405" y="1108"/>
                  <a:pt x="1405" y="1168"/>
                </a:cubicBezTo>
                <a:cubicBezTo>
                  <a:pt x="1405" y="1226"/>
                  <a:pt x="1391" y="1282"/>
                  <a:pt x="1369" y="1312"/>
                </a:cubicBezTo>
                <a:lnTo>
                  <a:pt x="1380" y="1320"/>
                </a:lnTo>
                <a:cubicBezTo>
                  <a:pt x="1339" y="1326"/>
                  <a:pt x="1297" y="1338"/>
                  <a:pt x="1255" y="1355"/>
                </a:cubicBezTo>
                <a:cubicBezTo>
                  <a:pt x="1196" y="1327"/>
                  <a:pt x="1132" y="1307"/>
                  <a:pt x="1070" y="1295"/>
                </a:cubicBezTo>
                <a:lnTo>
                  <a:pt x="1069" y="1299"/>
                </a:lnTo>
                <a:cubicBezTo>
                  <a:pt x="1062" y="1276"/>
                  <a:pt x="1049" y="1256"/>
                  <a:pt x="1032" y="1239"/>
                </a:cubicBezTo>
                <a:cubicBezTo>
                  <a:pt x="1000" y="1206"/>
                  <a:pt x="955" y="1182"/>
                  <a:pt x="907" y="1166"/>
                </a:cubicBezTo>
                <a:cubicBezTo>
                  <a:pt x="858" y="1149"/>
                  <a:pt x="805" y="1141"/>
                  <a:pt x="757" y="1141"/>
                </a:cubicBezTo>
                <a:cubicBezTo>
                  <a:pt x="724" y="1141"/>
                  <a:pt x="694" y="1145"/>
                  <a:pt x="668" y="1154"/>
                </a:cubicBezTo>
                <a:cubicBezTo>
                  <a:pt x="666" y="1154"/>
                  <a:pt x="649" y="1161"/>
                  <a:pt x="635" y="1167"/>
                </a:cubicBezTo>
                <a:cubicBezTo>
                  <a:pt x="561" y="1203"/>
                  <a:pt x="505" y="1267"/>
                  <a:pt x="468" y="1322"/>
                </a:cubicBezTo>
                <a:cubicBezTo>
                  <a:pt x="427" y="1381"/>
                  <a:pt x="407" y="1431"/>
                  <a:pt x="407" y="1432"/>
                </a:cubicBezTo>
                <a:lnTo>
                  <a:pt x="405" y="1437"/>
                </a:lnTo>
                <a:cubicBezTo>
                  <a:pt x="405" y="1442"/>
                  <a:pt x="405" y="1447"/>
                  <a:pt x="405" y="1452"/>
                </a:cubicBezTo>
                <a:cubicBezTo>
                  <a:pt x="404" y="1485"/>
                  <a:pt x="416" y="1517"/>
                  <a:pt x="439" y="1543"/>
                </a:cubicBezTo>
                <a:cubicBezTo>
                  <a:pt x="462" y="1569"/>
                  <a:pt x="498" y="1587"/>
                  <a:pt x="545" y="1592"/>
                </a:cubicBezTo>
                <a:lnTo>
                  <a:pt x="558" y="1593"/>
                </a:lnTo>
                <a:lnTo>
                  <a:pt x="564" y="1582"/>
                </a:lnTo>
                <a:cubicBezTo>
                  <a:pt x="593" y="1531"/>
                  <a:pt x="621" y="1480"/>
                  <a:pt x="653" y="1436"/>
                </a:cubicBezTo>
                <a:cubicBezTo>
                  <a:pt x="669" y="1442"/>
                  <a:pt x="691" y="1450"/>
                  <a:pt x="715" y="1459"/>
                </a:cubicBezTo>
                <a:cubicBezTo>
                  <a:pt x="702" y="1478"/>
                  <a:pt x="679" y="1511"/>
                  <a:pt x="652" y="1551"/>
                </a:cubicBezTo>
                <a:cubicBezTo>
                  <a:pt x="602" y="1623"/>
                  <a:pt x="538" y="1722"/>
                  <a:pt x="484" y="1822"/>
                </a:cubicBezTo>
                <a:cubicBezTo>
                  <a:pt x="429" y="1922"/>
                  <a:pt x="385" y="2025"/>
                  <a:pt x="378" y="2109"/>
                </a:cubicBezTo>
                <a:cubicBezTo>
                  <a:pt x="378" y="2113"/>
                  <a:pt x="378" y="2117"/>
                  <a:pt x="378" y="2121"/>
                </a:cubicBezTo>
                <a:cubicBezTo>
                  <a:pt x="378" y="2160"/>
                  <a:pt x="395" y="2195"/>
                  <a:pt x="418" y="2222"/>
                </a:cubicBezTo>
                <a:cubicBezTo>
                  <a:pt x="453" y="2263"/>
                  <a:pt x="503" y="2291"/>
                  <a:pt x="544" y="2310"/>
                </a:cubicBezTo>
                <a:cubicBezTo>
                  <a:pt x="572" y="2323"/>
                  <a:pt x="596" y="2331"/>
                  <a:pt x="609" y="2335"/>
                </a:cubicBezTo>
                <a:cubicBezTo>
                  <a:pt x="602" y="2345"/>
                  <a:pt x="596" y="2354"/>
                  <a:pt x="589" y="2362"/>
                </a:cubicBezTo>
                <a:cubicBezTo>
                  <a:pt x="576" y="2377"/>
                  <a:pt x="564" y="2386"/>
                  <a:pt x="554" y="2388"/>
                </a:cubicBezTo>
                <a:cubicBezTo>
                  <a:pt x="552" y="2389"/>
                  <a:pt x="545" y="2390"/>
                  <a:pt x="537" y="2390"/>
                </a:cubicBezTo>
                <a:cubicBezTo>
                  <a:pt x="495" y="2390"/>
                  <a:pt x="407" y="2372"/>
                  <a:pt x="334" y="2324"/>
                </a:cubicBezTo>
                <a:cubicBezTo>
                  <a:pt x="297" y="2299"/>
                  <a:pt x="263" y="2268"/>
                  <a:pt x="239" y="2227"/>
                </a:cubicBezTo>
                <a:cubicBezTo>
                  <a:pt x="214" y="2187"/>
                  <a:pt x="199" y="2137"/>
                  <a:pt x="199" y="2075"/>
                </a:cubicBezTo>
                <a:cubicBezTo>
                  <a:pt x="199" y="2058"/>
                  <a:pt x="200" y="2040"/>
                  <a:pt x="202" y="2021"/>
                </a:cubicBezTo>
                <a:cubicBezTo>
                  <a:pt x="205" y="1996"/>
                  <a:pt x="223" y="1949"/>
                  <a:pt x="247" y="1897"/>
                </a:cubicBezTo>
                <a:cubicBezTo>
                  <a:pt x="282" y="1819"/>
                  <a:pt x="333" y="1725"/>
                  <a:pt x="375" y="1649"/>
                </a:cubicBezTo>
                <a:lnTo>
                  <a:pt x="478" y="1702"/>
                </a:lnTo>
                <a:lnTo>
                  <a:pt x="496" y="1666"/>
                </a:lnTo>
                <a:lnTo>
                  <a:pt x="394" y="1614"/>
                </a:lnTo>
                <a:cubicBezTo>
                  <a:pt x="408" y="1589"/>
                  <a:pt x="420" y="1568"/>
                  <a:pt x="430" y="1550"/>
                </a:cubicBezTo>
                <a:cubicBezTo>
                  <a:pt x="432" y="1546"/>
                  <a:pt x="434" y="1543"/>
                  <a:pt x="436" y="1539"/>
                </a:cubicBezTo>
                <a:cubicBezTo>
                  <a:pt x="432" y="1534"/>
                  <a:pt x="423" y="1526"/>
                  <a:pt x="413" y="1499"/>
                </a:cubicBezTo>
                <a:cubicBezTo>
                  <a:pt x="412" y="1499"/>
                  <a:pt x="411" y="1500"/>
                  <a:pt x="411" y="1500"/>
                </a:cubicBezTo>
                <a:cubicBezTo>
                  <a:pt x="395" y="1531"/>
                  <a:pt x="337" y="1632"/>
                  <a:pt x="281" y="1738"/>
                </a:cubicBezTo>
                <a:cubicBezTo>
                  <a:pt x="253" y="1791"/>
                  <a:pt x="225" y="1845"/>
                  <a:pt x="204" y="1894"/>
                </a:cubicBezTo>
                <a:cubicBezTo>
                  <a:pt x="182" y="1942"/>
                  <a:pt x="166" y="1984"/>
                  <a:pt x="162" y="2016"/>
                </a:cubicBezTo>
                <a:cubicBezTo>
                  <a:pt x="159" y="2036"/>
                  <a:pt x="158" y="2056"/>
                  <a:pt x="158" y="2075"/>
                </a:cubicBezTo>
                <a:cubicBezTo>
                  <a:pt x="158" y="2144"/>
                  <a:pt x="176" y="2201"/>
                  <a:pt x="204" y="2248"/>
                </a:cubicBezTo>
                <a:cubicBezTo>
                  <a:pt x="246" y="2318"/>
                  <a:pt x="311" y="2364"/>
                  <a:pt x="374" y="2392"/>
                </a:cubicBezTo>
                <a:cubicBezTo>
                  <a:pt x="437" y="2419"/>
                  <a:pt x="498" y="2430"/>
                  <a:pt x="537" y="2430"/>
                </a:cubicBezTo>
                <a:cubicBezTo>
                  <a:pt x="547" y="2430"/>
                  <a:pt x="557" y="2429"/>
                  <a:pt x="565" y="2427"/>
                </a:cubicBezTo>
                <a:cubicBezTo>
                  <a:pt x="590" y="2420"/>
                  <a:pt x="609" y="2402"/>
                  <a:pt x="626" y="2381"/>
                </a:cubicBezTo>
                <a:cubicBezTo>
                  <a:pt x="629" y="2377"/>
                  <a:pt x="632" y="2373"/>
                  <a:pt x="635" y="2368"/>
                </a:cubicBezTo>
                <a:cubicBezTo>
                  <a:pt x="658" y="2365"/>
                  <a:pt x="693" y="2359"/>
                  <a:pt x="726" y="2352"/>
                </a:cubicBezTo>
                <a:cubicBezTo>
                  <a:pt x="732" y="2351"/>
                  <a:pt x="738" y="2350"/>
                  <a:pt x="744" y="2348"/>
                </a:cubicBezTo>
                <a:cubicBezTo>
                  <a:pt x="712" y="2474"/>
                  <a:pt x="685" y="2651"/>
                  <a:pt x="667" y="2802"/>
                </a:cubicBezTo>
                <a:cubicBezTo>
                  <a:pt x="656" y="2885"/>
                  <a:pt x="648" y="2961"/>
                  <a:pt x="643" y="3016"/>
                </a:cubicBezTo>
                <a:cubicBezTo>
                  <a:pt x="640" y="3043"/>
                  <a:pt x="638" y="3066"/>
                  <a:pt x="636" y="3082"/>
                </a:cubicBezTo>
                <a:cubicBezTo>
                  <a:pt x="636" y="3092"/>
                  <a:pt x="635" y="3093"/>
                  <a:pt x="627" y="3096"/>
                </a:cubicBezTo>
                <a:cubicBezTo>
                  <a:pt x="538" y="3123"/>
                  <a:pt x="398" y="3186"/>
                  <a:pt x="237" y="3266"/>
                </a:cubicBezTo>
                <a:lnTo>
                  <a:pt x="224" y="3273"/>
                </a:lnTo>
                <a:lnTo>
                  <a:pt x="227" y="3288"/>
                </a:lnTo>
                <a:cubicBezTo>
                  <a:pt x="227" y="3292"/>
                  <a:pt x="228" y="3296"/>
                  <a:pt x="229" y="3300"/>
                </a:cubicBezTo>
                <a:cubicBezTo>
                  <a:pt x="106" y="3333"/>
                  <a:pt x="43" y="3363"/>
                  <a:pt x="9" y="3387"/>
                </a:cubicBezTo>
                <a:lnTo>
                  <a:pt x="1" y="3392"/>
                </a:lnTo>
                <a:lnTo>
                  <a:pt x="0" y="3401"/>
                </a:lnTo>
                <a:lnTo>
                  <a:pt x="0" y="3409"/>
                </a:lnTo>
                <a:cubicBezTo>
                  <a:pt x="0" y="3431"/>
                  <a:pt x="6" y="3464"/>
                  <a:pt x="15" y="3506"/>
                </a:cubicBezTo>
                <a:cubicBezTo>
                  <a:pt x="29" y="3568"/>
                  <a:pt x="52" y="3647"/>
                  <a:pt x="75" y="3714"/>
                </a:cubicBezTo>
                <a:cubicBezTo>
                  <a:pt x="87" y="3747"/>
                  <a:pt x="99" y="3778"/>
                  <a:pt x="111" y="3802"/>
                </a:cubicBezTo>
                <a:cubicBezTo>
                  <a:pt x="117" y="3814"/>
                  <a:pt x="122" y="3825"/>
                  <a:pt x="128" y="3834"/>
                </a:cubicBezTo>
                <a:cubicBezTo>
                  <a:pt x="135" y="3843"/>
                  <a:pt x="140" y="3851"/>
                  <a:pt x="149" y="3857"/>
                </a:cubicBezTo>
                <a:lnTo>
                  <a:pt x="157" y="3863"/>
                </a:lnTo>
                <a:lnTo>
                  <a:pt x="167" y="3859"/>
                </a:lnTo>
                <a:cubicBezTo>
                  <a:pt x="187" y="3852"/>
                  <a:pt x="203" y="3838"/>
                  <a:pt x="217" y="3820"/>
                </a:cubicBezTo>
                <a:cubicBezTo>
                  <a:pt x="243" y="3787"/>
                  <a:pt x="262" y="3742"/>
                  <a:pt x="273" y="3694"/>
                </a:cubicBezTo>
                <a:lnTo>
                  <a:pt x="275" y="3691"/>
                </a:lnTo>
                <a:lnTo>
                  <a:pt x="274" y="3690"/>
                </a:lnTo>
                <a:cubicBezTo>
                  <a:pt x="281" y="3661"/>
                  <a:pt x="284" y="3631"/>
                  <a:pt x="284" y="3602"/>
                </a:cubicBezTo>
                <a:cubicBezTo>
                  <a:pt x="284" y="3581"/>
                  <a:pt x="282" y="3560"/>
                  <a:pt x="277" y="3541"/>
                </a:cubicBezTo>
                <a:cubicBezTo>
                  <a:pt x="274" y="3531"/>
                  <a:pt x="274" y="3531"/>
                  <a:pt x="282" y="3525"/>
                </a:cubicBezTo>
                <a:cubicBezTo>
                  <a:pt x="290" y="3519"/>
                  <a:pt x="300" y="3513"/>
                  <a:pt x="310" y="3508"/>
                </a:cubicBezTo>
                <a:cubicBezTo>
                  <a:pt x="314" y="3513"/>
                  <a:pt x="318" y="3518"/>
                  <a:pt x="323" y="3521"/>
                </a:cubicBezTo>
                <a:cubicBezTo>
                  <a:pt x="328" y="3526"/>
                  <a:pt x="334" y="3531"/>
                  <a:pt x="345" y="3531"/>
                </a:cubicBezTo>
                <a:lnTo>
                  <a:pt x="348" y="3531"/>
                </a:lnTo>
                <a:lnTo>
                  <a:pt x="350" y="3531"/>
                </a:lnTo>
                <a:lnTo>
                  <a:pt x="352" y="3530"/>
                </a:lnTo>
                <a:cubicBezTo>
                  <a:pt x="412" y="3511"/>
                  <a:pt x="487" y="3489"/>
                  <a:pt x="553" y="3471"/>
                </a:cubicBezTo>
                <a:cubicBezTo>
                  <a:pt x="618" y="3454"/>
                  <a:pt x="676" y="3440"/>
                  <a:pt x="698" y="3438"/>
                </a:cubicBezTo>
                <a:cubicBezTo>
                  <a:pt x="714" y="3436"/>
                  <a:pt x="729" y="3430"/>
                  <a:pt x="746" y="3420"/>
                </a:cubicBezTo>
                <a:cubicBezTo>
                  <a:pt x="803" y="3387"/>
                  <a:pt x="880" y="3313"/>
                  <a:pt x="955" y="3233"/>
                </a:cubicBezTo>
                <a:cubicBezTo>
                  <a:pt x="1017" y="3166"/>
                  <a:pt x="1077" y="3096"/>
                  <a:pt x="1117" y="3041"/>
                </a:cubicBezTo>
                <a:cubicBezTo>
                  <a:pt x="1195" y="3068"/>
                  <a:pt x="1281" y="3101"/>
                  <a:pt x="1358" y="3134"/>
                </a:cubicBezTo>
                <a:cubicBezTo>
                  <a:pt x="1406" y="3155"/>
                  <a:pt x="1451" y="3175"/>
                  <a:pt x="1488" y="3194"/>
                </a:cubicBezTo>
                <a:cubicBezTo>
                  <a:pt x="1512" y="3206"/>
                  <a:pt x="1532" y="3218"/>
                  <a:pt x="1548" y="3228"/>
                </a:cubicBezTo>
                <a:cubicBezTo>
                  <a:pt x="1562" y="3236"/>
                  <a:pt x="1563" y="3240"/>
                  <a:pt x="1564" y="3252"/>
                </a:cubicBezTo>
                <a:cubicBezTo>
                  <a:pt x="1570" y="3389"/>
                  <a:pt x="1621" y="3526"/>
                  <a:pt x="1676" y="3644"/>
                </a:cubicBezTo>
                <a:lnTo>
                  <a:pt x="1682" y="3656"/>
                </a:lnTo>
                <a:lnTo>
                  <a:pt x="1695" y="3655"/>
                </a:lnTo>
                <a:cubicBezTo>
                  <a:pt x="1705" y="3655"/>
                  <a:pt x="1715" y="3653"/>
                  <a:pt x="1725" y="3651"/>
                </a:cubicBezTo>
                <a:cubicBezTo>
                  <a:pt x="1754" y="3711"/>
                  <a:pt x="1784" y="3767"/>
                  <a:pt x="1812" y="3811"/>
                </a:cubicBezTo>
                <a:cubicBezTo>
                  <a:pt x="1828" y="3836"/>
                  <a:pt x="1844" y="3858"/>
                  <a:pt x="1860" y="3875"/>
                </a:cubicBezTo>
                <a:cubicBezTo>
                  <a:pt x="1875" y="3892"/>
                  <a:pt x="1890" y="3905"/>
                  <a:pt x="1908" y="3911"/>
                </a:cubicBezTo>
                <a:lnTo>
                  <a:pt x="1910" y="3912"/>
                </a:lnTo>
                <a:lnTo>
                  <a:pt x="1912" y="3912"/>
                </a:lnTo>
                <a:lnTo>
                  <a:pt x="1916" y="3912"/>
                </a:lnTo>
                <a:cubicBezTo>
                  <a:pt x="1923" y="3912"/>
                  <a:pt x="1927" y="3911"/>
                  <a:pt x="1932" y="3909"/>
                </a:cubicBezTo>
                <a:cubicBezTo>
                  <a:pt x="1951" y="3904"/>
                  <a:pt x="1981" y="3890"/>
                  <a:pt x="2016" y="3871"/>
                </a:cubicBezTo>
                <a:cubicBezTo>
                  <a:pt x="2069" y="3844"/>
                  <a:pt x="2134" y="3806"/>
                  <a:pt x="2187" y="3771"/>
                </a:cubicBezTo>
                <a:cubicBezTo>
                  <a:pt x="2213" y="3753"/>
                  <a:pt x="2236" y="3736"/>
                  <a:pt x="2253" y="3721"/>
                </a:cubicBezTo>
                <a:cubicBezTo>
                  <a:pt x="2262" y="3714"/>
                  <a:pt x="2269" y="3707"/>
                  <a:pt x="2275" y="3700"/>
                </a:cubicBezTo>
                <a:cubicBezTo>
                  <a:pt x="2280" y="3693"/>
                  <a:pt x="2286" y="3686"/>
                  <a:pt x="2286" y="3674"/>
                </a:cubicBezTo>
                <a:lnTo>
                  <a:pt x="2286" y="3672"/>
                </a:lnTo>
                <a:cubicBezTo>
                  <a:pt x="2285" y="3656"/>
                  <a:pt x="2276" y="3645"/>
                  <a:pt x="2266" y="3637"/>
                </a:cubicBezTo>
                <a:cubicBezTo>
                  <a:pt x="2250" y="3625"/>
                  <a:pt x="2229" y="3617"/>
                  <a:pt x="2203" y="3611"/>
                </a:cubicBezTo>
                <a:cubicBezTo>
                  <a:pt x="2177" y="3605"/>
                  <a:pt x="2147" y="3601"/>
                  <a:pt x="2114" y="3601"/>
                </a:cubicBezTo>
                <a:cubicBezTo>
                  <a:pt x="2084" y="3601"/>
                  <a:pt x="2051" y="3604"/>
                  <a:pt x="2019" y="3611"/>
                </a:cubicBezTo>
                <a:cubicBezTo>
                  <a:pt x="2003" y="3616"/>
                  <a:pt x="2003" y="3616"/>
                  <a:pt x="1991" y="3607"/>
                </a:cubicBezTo>
                <a:cubicBezTo>
                  <a:pt x="1987" y="3604"/>
                  <a:pt x="1983" y="3600"/>
                  <a:pt x="1978" y="3595"/>
                </a:cubicBezTo>
                <a:cubicBezTo>
                  <a:pt x="1964" y="3581"/>
                  <a:pt x="1950" y="3561"/>
                  <a:pt x="1946" y="3535"/>
                </a:cubicBezTo>
                <a:lnTo>
                  <a:pt x="1943" y="3536"/>
                </a:lnTo>
                <a:cubicBezTo>
                  <a:pt x="1953" y="3527"/>
                  <a:pt x="1960" y="3519"/>
                  <a:pt x="1967" y="3511"/>
                </a:cubicBezTo>
                <a:cubicBezTo>
                  <a:pt x="1973" y="3503"/>
                  <a:pt x="1979" y="3495"/>
                  <a:pt x="1981" y="3485"/>
                </a:cubicBezTo>
                <a:lnTo>
                  <a:pt x="1982" y="3482"/>
                </a:lnTo>
                <a:lnTo>
                  <a:pt x="1982" y="3479"/>
                </a:lnTo>
                <a:cubicBezTo>
                  <a:pt x="1977" y="3403"/>
                  <a:pt x="1970" y="3312"/>
                  <a:pt x="1957" y="3227"/>
                </a:cubicBezTo>
                <a:cubicBezTo>
                  <a:pt x="1944" y="3142"/>
                  <a:pt x="1925" y="3062"/>
                  <a:pt x="1895" y="3008"/>
                </a:cubicBezTo>
                <a:cubicBezTo>
                  <a:pt x="1861" y="2949"/>
                  <a:pt x="1793" y="2857"/>
                  <a:pt x="1720" y="2770"/>
                </a:cubicBezTo>
                <a:cubicBezTo>
                  <a:pt x="1658" y="2697"/>
                  <a:pt x="1594" y="2628"/>
                  <a:pt x="1541" y="2586"/>
                </a:cubicBezTo>
                <a:cubicBezTo>
                  <a:pt x="1530" y="2578"/>
                  <a:pt x="1529" y="2576"/>
                  <a:pt x="1534" y="2566"/>
                </a:cubicBezTo>
                <a:cubicBezTo>
                  <a:pt x="1557" y="2522"/>
                  <a:pt x="1592" y="2449"/>
                  <a:pt x="1625" y="2369"/>
                </a:cubicBezTo>
                <a:cubicBezTo>
                  <a:pt x="1672" y="2253"/>
                  <a:pt x="1748" y="1933"/>
                  <a:pt x="1753" y="1805"/>
                </a:cubicBezTo>
                <a:cubicBezTo>
                  <a:pt x="1787" y="1879"/>
                  <a:pt x="1837" y="1960"/>
                  <a:pt x="1917" y="2031"/>
                </a:cubicBezTo>
                <a:lnTo>
                  <a:pt x="1926" y="2039"/>
                </a:lnTo>
                <a:lnTo>
                  <a:pt x="1937" y="2036"/>
                </a:lnTo>
                <a:cubicBezTo>
                  <a:pt x="2094" y="1988"/>
                  <a:pt x="2204" y="1877"/>
                  <a:pt x="2205" y="1876"/>
                </a:cubicBezTo>
                <a:lnTo>
                  <a:pt x="2206" y="1875"/>
                </a:lnTo>
                <a:lnTo>
                  <a:pt x="2207" y="1874"/>
                </a:lnTo>
                <a:cubicBezTo>
                  <a:pt x="2259" y="1803"/>
                  <a:pt x="2329" y="1774"/>
                  <a:pt x="2390" y="1765"/>
                </a:cubicBezTo>
                <a:lnTo>
                  <a:pt x="2398" y="1764"/>
                </a:lnTo>
                <a:cubicBezTo>
                  <a:pt x="2403" y="1764"/>
                  <a:pt x="2403" y="1763"/>
                  <a:pt x="2403" y="1766"/>
                </a:cubicBezTo>
                <a:cubicBezTo>
                  <a:pt x="2403" y="1770"/>
                  <a:pt x="2400" y="1780"/>
                  <a:pt x="2397" y="1788"/>
                </a:cubicBezTo>
                <a:cubicBezTo>
                  <a:pt x="2395" y="1791"/>
                  <a:pt x="2394" y="1795"/>
                  <a:pt x="2392" y="1797"/>
                </a:cubicBezTo>
                <a:lnTo>
                  <a:pt x="2391" y="1800"/>
                </a:lnTo>
                <a:lnTo>
                  <a:pt x="2391" y="1800"/>
                </a:lnTo>
                <a:lnTo>
                  <a:pt x="2384" y="1811"/>
                </a:lnTo>
                <a:lnTo>
                  <a:pt x="2391" y="1821"/>
                </a:lnTo>
                <a:cubicBezTo>
                  <a:pt x="2403" y="1841"/>
                  <a:pt x="2408" y="1861"/>
                  <a:pt x="2408" y="1880"/>
                </a:cubicBezTo>
                <a:cubicBezTo>
                  <a:pt x="2408" y="1913"/>
                  <a:pt x="2393" y="1945"/>
                  <a:pt x="2368" y="1972"/>
                </a:cubicBezTo>
                <a:cubicBezTo>
                  <a:pt x="2343" y="1999"/>
                  <a:pt x="2308" y="2021"/>
                  <a:pt x="2270" y="2031"/>
                </a:cubicBezTo>
                <a:lnTo>
                  <a:pt x="2262" y="2033"/>
                </a:lnTo>
                <a:lnTo>
                  <a:pt x="2258" y="2040"/>
                </a:lnTo>
                <a:cubicBezTo>
                  <a:pt x="2249" y="2055"/>
                  <a:pt x="2224" y="2078"/>
                  <a:pt x="2191" y="2101"/>
                </a:cubicBezTo>
                <a:cubicBezTo>
                  <a:pt x="2142" y="2135"/>
                  <a:pt x="2075" y="2171"/>
                  <a:pt x="2013" y="2198"/>
                </a:cubicBezTo>
                <a:cubicBezTo>
                  <a:pt x="1982" y="2212"/>
                  <a:pt x="1952" y="2223"/>
                  <a:pt x="1926" y="2231"/>
                </a:cubicBezTo>
                <a:cubicBezTo>
                  <a:pt x="1913" y="2235"/>
                  <a:pt x="1901" y="2239"/>
                  <a:pt x="1890" y="2241"/>
                </a:cubicBezTo>
                <a:cubicBezTo>
                  <a:pt x="1874" y="2244"/>
                  <a:pt x="1871" y="2245"/>
                  <a:pt x="1857" y="2235"/>
                </a:cubicBezTo>
                <a:cubicBezTo>
                  <a:pt x="1805" y="2201"/>
                  <a:pt x="1770" y="2168"/>
                  <a:pt x="1742" y="2135"/>
                </a:cubicBezTo>
                <a:lnTo>
                  <a:pt x="1711" y="2162"/>
                </a:lnTo>
                <a:cubicBezTo>
                  <a:pt x="1745" y="2201"/>
                  <a:pt x="1788" y="2242"/>
                  <a:pt x="1855" y="2281"/>
                </a:cubicBezTo>
                <a:lnTo>
                  <a:pt x="1860" y="2284"/>
                </a:lnTo>
                <a:lnTo>
                  <a:pt x="1865" y="2284"/>
                </a:lnTo>
                <a:lnTo>
                  <a:pt x="1867" y="2284"/>
                </a:lnTo>
                <a:cubicBezTo>
                  <a:pt x="1893" y="2284"/>
                  <a:pt x="1927" y="2275"/>
                  <a:pt x="1967" y="2260"/>
                </a:cubicBezTo>
                <a:cubicBezTo>
                  <a:pt x="2026" y="2239"/>
                  <a:pt x="2096" y="2206"/>
                  <a:pt x="2157" y="2170"/>
                </a:cubicBezTo>
                <a:cubicBezTo>
                  <a:pt x="2188" y="2152"/>
                  <a:pt x="2216" y="2134"/>
                  <a:pt x="2239" y="2116"/>
                </a:cubicBezTo>
                <a:cubicBezTo>
                  <a:pt x="2255" y="2103"/>
                  <a:pt x="2269" y="2091"/>
                  <a:pt x="2279" y="2079"/>
                </a:cubicBezTo>
                <a:cubicBezTo>
                  <a:pt x="2288" y="2068"/>
                  <a:pt x="2288" y="2068"/>
                  <a:pt x="2302" y="2063"/>
                </a:cubicBezTo>
                <a:cubicBezTo>
                  <a:pt x="2339" y="2049"/>
                  <a:pt x="2372" y="2027"/>
                  <a:pt x="2398" y="1999"/>
                </a:cubicBezTo>
                <a:cubicBezTo>
                  <a:pt x="2428" y="1967"/>
                  <a:pt x="2448" y="1925"/>
                  <a:pt x="2448" y="1880"/>
                </a:cubicBezTo>
                <a:cubicBezTo>
                  <a:pt x="2448" y="1859"/>
                  <a:pt x="2443" y="1836"/>
                  <a:pt x="2433" y="1815"/>
                </a:cubicBezTo>
                <a:cubicBezTo>
                  <a:pt x="2431" y="1812"/>
                  <a:pt x="2431" y="1811"/>
                  <a:pt x="2434" y="1804"/>
                </a:cubicBezTo>
                <a:cubicBezTo>
                  <a:pt x="2438" y="1793"/>
                  <a:pt x="2443" y="1781"/>
                  <a:pt x="2443" y="1766"/>
                </a:cubicBezTo>
                <a:cubicBezTo>
                  <a:pt x="2443" y="1757"/>
                  <a:pt x="2441" y="1745"/>
                  <a:pt x="2432" y="1736"/>
                </a:cubicBezTo>
                <a:cubicBezTo>
                  <a:pt x="2424" y="1727"/>
                  <a:pt x="2411" y="1723"/>
                  <a:pt x="2398" y="1724"/>
                </a:cubicBezTo>
                <a:cubicBezTo>
                  <a:pt x="2394" y="1724"/>
                  <a:pt x="2389" y="1724"/>
                  <a:pt x="2384" y="1725"/>
                </a:cubicBezTo>
                <a:cubicBezTo>
                  <a:pt x="2323" y="1734"/>
                  <a:pt x="2253" y="1761"/>
                  <a:pt x="2197" y="1822"/>
                </a:cubicBezTo>
                <a:cubicBezTo>
                  <a:pt x="2163" y="1858"/>
                  <a:pt x="2169" y="1855"/>
                  <a:pt x="2145" y="1875"/>
                </a:cubicBezTo>
                <a:cubicBezTo>
                  <a:pt x="2107" y="1907"/>
                  <a:pt x="2036" y="1958"/>
                  <a:pt x="1950" y="1989"/>
                </a:cubicBezTo>
                <a:cubicBezTo>
                  <a:pt x="1937" y="1994"/>
                  <a:pt x="1937" y="1995"/>
                  <a:pt x="1928" y="1985"/>
                </a:cubicBezTo>
                <a:cubicBezTo>
                  <a:pt x="1831" y="1893"/>
                  <a:pt x="1785" y="1783"/>
                  <a:pt x="1753" y="1699"/>
                </a:cubicBezTo>
                <a:lnTo>
                  <a:pt x="1751" y="1700"/>
                </a:lnTo>
                <a:cubicBezTo>
                  <a:pt x="1747" y="1638"/>
                  <a:pt x="1735" y="1580"/>
                  <a:pt x="1715" y="1528"/>
                </a:cubicBezTo>
                <a:cubicBezTo>
                  <a:pt x="1687" y="1457"/>
                  <a:pt x="1648" y="1404"/>
                  <a:pt x="1599" y="1368"/>
                </a:cubicBezTo>
                <a:cubicBezTo>
                  <a:pt x="1584" y="1358"/>
                  <a:pt x="1569" y="1349"/>
                  <a:pt x="1553" y="1342"/>
                </a:cubicBezTo>
                <a:cubicBezTo>
                  <a:pt x="1595" y="1269"/>
                  <a:pt x="1635" y="1233"/>
                  <a:pt x="1678" y="1209"/>
                </a:cubicBezTo>
                <a:cubicBezTo>
                  <a:pt x="1726" y="1183"/>
                  <a:pt x="1782" y="1173"/>
                  <a:pt x="1851" y="1156"/>
                </a:cubicBezTo>
                <a:cubicBezTo>
                  <a:pt x="1892" y="1145"/>
                  <a:pt x="1925" y="1117"/>
                  <a:pt x="1952" y="1083"/>
                </a:cubicBezTo>
                <a:cubicBezTo>
                  <a:pt x="1992" y="1031"/>
                  <a:pt x="2021" y="965"/>
                  <a:pt x="2040" y="910"/>
                </a:cubicBezTo>
                <a:cubicBezTo>
                  <a:pt x="2050" y="883"/>
                  <a:pt x="2057" y="858"/>
                  <a:pt x="2061" y="841"/>
                </a:cubicBezTo>
                <a:cubicBezTo>
                  <a:pt x="2064" y="828"/>
                  <a:pt x="2064" y="823"/>
                  <a:pt x="2075" y="817"/>
                </a:cubicBezTo>
                <a:cubicBezTo>
                  <a:pt x="2081" y="813"/>
                  <a:pt x="2089" y="808"/>
                  <a:pt x="2097" y="802"/>
                </a:cubicBezTo>
                <a:cubicBezTo>
                  <a:pt x="2107" y="795"/>
                  <a:pt x="2117" y="785"/>
                  <a:pt x="2125" y="774"/>
                </a:cubicBezTo>
                <a:cubicBezTo>
                  <a:pt x="2133" y="763"/>
                  <a:pt x="2140" y="749"/>
                  <a:pt x="2141" y="733"/>
                </a:cubicBezTo>
                <a:lnTo>
                  <a:pt x="2141" y="733"/>
                </a:lnTo>
                <a:lnTo>
                  <a:pt x="2141" y="732"/>
                </a:lnTo>
                <a:cubicBezTo>
                  <a:pt x="2141" y="715"/>
                  <a:pt x="2132" y="701"/>
                  <a:pt x="2123" y="689"/>
                </a:cubicBezTo>
                <a:cubicBezTo>
                  <a:pt x="2109" y="672"/>
                  <a:pt x="2090" y="658"/>
                  <a:pt x="2074" y="647"/>
                </a:cubicBezTo>
                <a:cubicBezTo>
                  <a:pt x="2070" y="645"/>
                  <a:pt x="2067" y="643"/>
                  <a:pt x="2063" y="641"/>
                </a:cubicBezTo>
                <a:cubicBezTo>
                  <a:pt x="2055" y="637"/>
                  <a:pt x="2057" y="639"/>
                  <a:pt x="2057" y="623"/>
                </a:cubicBezTo>
                <a:cubicBezTo>
                  <a:pt x="2058" y="612"/>
                  <a:pt x="2058" y="598"/>
                  <a:pt x="2058" y="581"/>
                </a:cubicBezTo>
                <a:cubicBezTo>
                  <a:pt x="2058" y="528"/>
                  <a:pt x="2054" y="453"/>
                  <a:pt x="2037" y="387"/>
                </a:cubicBezTo>
                <a:cubicBezTo>
                  <a:pt x="2076" y="361"/>
                  <a:pt x="2112" y="336"/>
                  <a:pt x="2143" y="315"/>
                </a:cubicBezTo>
                <a:cubicBezTo>
                  <a:pt x="2196" y="280"/>
                  <a:pt x="2233" y="255"/>
                  <a:pt x="2246" y="245"/>
                </a:cubicBezTo>
                <a:lnTo>
                  <a:pt x="2271" y="227"/>
                </a:lnTo>
                <a:lnTo>
                  <a:pt x="2244" y="212"/>
                </a:lnTo>
                <a:cubicBezTo>
                  <a:pt x="2191" y="180"/>
                  <a:pt x="2122" y="158"/>
                  <a:pt x="2055" y="143"/>
                </a:cubicBezTo>
                <a:cubicBezTo>
                  <a:pt x="2012" y="133"/>
                  <a:pt x="1970" y="126"/>
                  <a:pt x="1934" y="121"/>
                </a:cubicBezTo>
                <a:cubicBezTo>
                  <a:pt x="1929" y="120"/>
                  <a:pt x="1928" y="121"/>
                  <a:pt x="1933" y="117"/>
                </a:cubicBezTo>
                <a:cubicBezTo>
                  <a:pt x="1978" y="84"/>
                  <a:pt x="2025" y="47"/>
                  <a:pt x="2025" y="47"/>
                </a:cubicBezTo>
                <a:lnTo>
                  <a:pt x="2062" y="19"/>
                </a:lnTo>
                <a:lnTo>
                  <a:pt x="2016" y="11"/>
                </a:lnTo>
                <a:cubicBezTo>
                  <a:pt x="1979" y="5"/>
                  <a:pt x="1924" y="0"/>
                  <a:pt x="1860" y="0"/>
                </a:cubicBezTo>
                <a:cubicBezTo>
                  <a:pt x="1743" y="0"/>
                  <a:pt x="1591" y="16"/>
                  <a:pt x="1448" y="74"/>
                </a:cubicBezTo>
                <a:cubicBezTo>
                  <a:pt x="1311" y="129"/>
                  <a:pt x="1180" y="223"/>
                  <a:pt x="1099" y="377"/>
                </a:cubicBezTo>
                <a:cubicBezTo>
                  <a:pt x="1089" y="373"/>
                  <a:pt x="1070" y="366"/>
                  <a:pt x="1046" y="359"/>
                </a:cubicBezTo>
                <a:cubicBezTo>
                  <a:pt x="1012" y="348"/>
                  <a:pt x="969" y="337"/>
                  <a:pt x="931" y="336"/>
                </a:cubicBezTo>
                <a:cubicBezTo>
                  <a:pt x="924" y="336"/>
                  <a:pt x="916" y="337"/>
                  <a:pt x="910" y="338"/>
                </a:cubicBezTo>
                <a:lnTo>
                  <a:pt x="915" y="378"/>
                </a:lnTo>
                <a:close/>
                <a:moveTo>
                  <a:pt x="1764" y="3640"/>
                </a:moveTo>
                <a:cubicBezTo>
                  <a:pt x="1800" y="3628"/>
                  <a:pt x="1837" y="3609"/>
                  <a:pt x="1870" y="3589"/>
                </a:cubicBezTo>
                <a:cubicBezTo>
                  <a:pt x="1884" y="3580"/>
                  <a:pt x="1898" y="3571"/>
                  <a:pt x="1911" y="3562"/>
                </a:cubicBezTo>
                <a:cubicBezTo>
                  <a:pt x="1920" y="3591"/>
                  <a:pt x="1938" y="3612"/>
                  <a:pt x="1953" y="3627"/>
                </a:cubicBezTo>
                <a:cubicBezTo>
                  <a:pt x="1972" y="3646"/>
                  <a:pt x="1990" y="3655"/>
                  <a:pt x="1991" y="3655"/>
                </a:cubicBezTo>
                <a:lnTo>
                  <a:pt x="1998" y="3659"/>
                </a:lnTo>
                <a:lnTo>
                  <a:pt x="2006" y="3657"/>
                </a:lnTo>
                <a:cubicBezTo>
                  <a:pt x="2027" y="3650"/>
                  <a:pt x="2050" y="3646"/>
                  <a:pt x="2072" y="3644"/>
                </a:cubicBezTo>
                <a:cubicBezTo>
                  <a:pt x="2066" y="3652"/>
                  <a:pt x="2058" y="3662"/>
                  <a:pt x="2048" y="3672"/>
                </a:cubicBezTo>
                <a:cubicBezTo>
                  <a:pt x="2024" y="3697"/>
                  <a:pt x="1988" y="3725"/>
                  <a:pt x="1949" y="3747"/>
                </a:cubicBezTo>
                <a:cubicBezTo>
                  <a:pt x="1915" y="3766"/>
                  <a:pt x="1878" y="3781"/>
                  <a:pt x="1845" y="3787"/>
                </a:cubicBezTo>
                <a:cubicBezTo>
                  <a:pt x="1819" y="3746"/>
                  <a:pt x="1792" y="3695"/>
                  <a:pt x="1764" y="3640"/>
                </a:cubicBezTo>
                <a:close/>
                <a:moveTo>
                  <a:pt x="2119" y="3642"/>
                </a:moveTo>
                <a:cubicBezTo>
                  <a:pt x="2156" y="3642"/>
                  <a:pt x="2190" y="3648"/>
                  <a:pt x="2214" y="3656"/>
                </a:cubicBezTo>
                <a:cubicBezTo>
                  <a:pt x="2226" y="3660"/>
                  <a:pt x="2236" y="3665"/>
                  <a:pt x="2241" y="3669"/>
                </a:cubicBezTo>
                <a:cubicBezTo>
                  <a:pt x="2247" y="3673"/>
                  <a:pt x="2245" y="3673"/>
                  <a:pt x="2241" y="3677"/>
                </a:cubicBezTo>
                <a:cubicBezTo>
                  <a:pt x="2238" y="3681"/>
                  <a:pt x="2233" y="3686"/>
                  <a:pt x="2226" y="3691"/>
                </a:cubicBezTo>
                <a:cubicBezTo>
                  <a:pt x="2190" y="3722"/>
                  <a:pt x="2117" y="3769"/>
                  <a:pt x="2051" y="3806"/>
                </a:cubicBezTo>
                <a:cubicBezTo>
                  <a:pt x="2017" y="3825"/>
                  <a:pt x="1985" y="3842"/>
                  <a:pt x="1960" y="3854"/>
                </a:cubicBezTo>
                <a:cubicBezTo>
                  <a:pt x="1948" y="3860"/>
                  <a:pt x="1937" y="3865"/>
                  <a:pt x="1929" y="3868"/>
                </a:cubicBezTo>
                <a:cubicBezTo>
                  <a:pt x="1916" y="3873"/>
                  <a:pt x="1918" y="3874"/>
                  <a:pt x="1907" y="3864"/>
                </a:cubicBezTo>
                <a:cubicBezTo>
                  <a:pt x="1901" y="3860"/>
                  <a:pt x="1896" y="3854"/>
                  <a:pt x="1889" y="3848"/>
                </a:cubicBezTo>
                <a:cubicBezTo>
                  <a:pt x="1883" y="3841"/>
                  <a:pt x="1876" y="3832"/>
                  <a:pt x="1869" y="3823"/>
                </a:cubicBezTo>
                <a:cubicBezTo>
                  <a:pt x="1918" y="3811"/>
                  <a:pt x="1968" y="3786"/>
                  <a:pt x="2010" y="3757"/>
                </a:cubicBezTo>
                <a:cubicBezTo>
                  <a:pt x="2036" y="3739"/>
                  <a:pt x="2059" y="3719"/>
                  <a:pt x="2077" y="3700"/>
                </a:cubicBezTo>
                <a:cubicBezTo>
                  <a:pt x="2096" y="3681"/>
                  <a:pt x="2110" y="3663"/>
                  <a:pt x="2117" y="3645"/>
                </a:cubicBezTo>
                <a:cubicBezTo>
                  <a:pt x="2119" y="3641"/>
                  <a:pt x="2113" y="3642"/>
                  <a:pt x="2119" y="3642"/>
                </a:cubicBezTo>
                <a:close/>
                <a:moveTo>
                  <a:pt x="79" y="3394"/>
                </a:moveTo>
                <a:cubicBezTo>
                  <a:pt x="97" y="3463"/>
                  <a:pt x="120" y="3528"/>
                  <a:pt x="147" y="3584"/>
                </a:cubicBezTo>
                <a:cubicBezTo>
                  <a:pt x="171" y="3633"/>
                  <a:pt x="198" y="3674"/>
                  <a:pt x="229" y="3704"/>
                </a:cubicBezTo>
                <a:cubicBezTo>
                  <a:pt x="225" y="3717"/>
                  <a:pt x="221" y="3730"/>
                  <a:pt x="216" y="3741"/>
                </a:cubicBezTo>
                <a:cubicBezTo>
                  <a:pt x="207" y="3762"/>
                  <a:pt x="197" y="3781"/>
                  <a:pt x="186" y="3795"/>
                </a:cubicBezTo>
                <a:cubicBezTo>
                  <a:pt x="183" y="3798"/>
                  <a:pt x="181" y="3800"/>
                  <a:pt x="179" y="3803"/>
                </a:cubicBezTo>
                <a:cubicBezTo>
                  <a:pt x="164" y="3819"/>
                  <a:pt x="164" y="3819"/>
                  <a:pt x="157" y="3804"/>
                </a:cubicBezTo>
                <a:cubicBezTo>
                  <a:pt x="134" y="3765"/>
                  <a:pt x="104" y="3679"/>
                  <a:pt x="81" y="3597"/>
                </a:cubicBezTo>
                <a:cubicBezTo>
                  <a:pt x="69" y="3556"/>
                  <a:pt x="59" y="3516"/>
                  <a:pt x="52" y="3482"/>
                </a:cubicBezTo>
                <a:cubicBezTo>
                  <a:pt x="47" y="3461"/>
                  <a:pt x="44" y="3442"/>
                  <a:pt x="42" y="3428"/>
                </a:cubicBezTo>
                <a:cubicBezTo>
                  <a:pt x="40" y="3415"/>
                  <a:pt x="39" y="3414"/>
                  <a:pt x="52" y="3408"/>
                </a:cubicBezTo>
                <a:cubicBezTo>
                  <a:pt x="59" y="3404"/>
                  <a:pt x="68" y="3399"/>
                  <a:pt x="79" y="3394"/>
                </a:cubicBezTo>
                <a:close/>
                <a:moveTo>
                  <a:pt x="239" y="3656"/>
                </a:moveTo>
                <a:cubicBezTo>
                  <a:pt x="220" y="3633"/>
                  <a:pt x="201" y="3602"/>
                  <a:pt x="184" y="3566"/>
                </a:cubicBezTo>
                <a:cubicBezTo>
                  <a:pt x="157" y="3512"/>
                  <a:pt x="135" y="3447"/>
                  <a:pt x="117" y="3378"/>
                </a:cubicBezTo>
                <a:cubicBezTo>
                  <a:pt x="148" y="3366"/>
                  <a:pt x="187" y="3353"/>
                  <a:pt x="238" y="3339"/>
                </a:cubicBezTo>
                <a:cubicBezTo>
                  <a:pt x="249" y="3382"/>
                  <a:pt x="264" y="3421"/>
                  <a:pt x="278" y="3452"/>
                </a:cubicBezTo>
                <a:cubicBezTo>
                  <a:pt x="282" y="3460"/>
                  <a:pt x="285" y="3467"/>
                  <a:pt x="289" y="3473"/>
                </a:cubicBezTo>
                <a:cubicBezTo>
                  <a:pt x="258" y="3489"/>
                  <a:pt x="237" y="3509"/>
                  <a:pt x="236" y="3510"/>
                </a:cubicBezTo>
                <a:lnTo>
                  <a:pt x="226" y="3520"/>
                </a:lnTo>
                <a:lnTo>
                  <a:pt x="232" y="3533"/>
                </a:lnTo>
                <a:cubicBezTo>
                  <a:pt x="240" y="3550"/>
                  <a:pt x="244" y="3575"/>
                  <a:pt x="244" y="3602"/>
                </a:cubicBezTo>
                <a:cubicBezTo>
                  <a:pt x="244" y="3620"/>
                  <a:pt x="242" y="3638"/>
                  <a:pt x="239" y="3656"/>
                </a:cubicBezTo>
                <a:close/>
                <a:moveTo>
                  <a:pt x="1314" y="2084"/>
                </a:moveTo>
                <a:lnTo>
                  <a:pt x="1195" y="2160"/>
                </a:lnTo>
                <a:lnTo>
                  <a:pt x="1197" y="2164"/>
                </a:lnTo>
                <a:cubicBezTo>
                  <a:pt x="1193" y="2162"/>
                  <a:pt x="1188" y="2161"/>
                  <a:pt x="1184" y="2159"/>
                </a:cubicBezTo>
                <a:cubicBezTo>
                  <a:pt x="1121" y="2135"/>
                  <a:pt x="1081" y="2102"/>
                  <a:pt x="1051" y="2064"/>
                </a:cubicBezTo>
                <a:cubicBezTo>
                  <a:pt x="1024" y="2032"/>
                  <a:pt x="1005" y="1996"/>
                  <a:pt x="986" y="1959"/>
                </a:cubicBezTo>
                <a:cubicBezTo>
                  <a:pt x="983" y="1954"/>
                  <a:pt x="983" y="1952"/>
                  <a:pt x="985" y="1947"/>
                </a:cubicBezTo>
                <a:cubicBezTo>
                  <a:pt x="1025" y="1890"/>
                  <a:pt x="1114" y="1805"/>
                  <a:pt x="1240" y="1717"/>
                </a:cubicBezTo>
                <a:lnTo>
                  <a:pt x="1217" y="1684"/>
                </a:lnTo>
                <a:lnTo>
                  <a:pt x="1217" y="1684"/>
                </a:lnTo>
                <a:cubicBezTo>
                  <a:pt x="1077" y="1781"/>
                  <a:pt x="982" y="1874"/>
                  <a:pt x="942" y="1941"/>
                </a:cubicBezTo>
                <a:lnTo>
                  <a:pt x="936" y="1950"/>
                </a:lnTo>
                <a:lnTo>
                  <a:pt x="941" y="1960"/>
                </a:lnTo>
                <a:cubicBezTo>
                  <a:pt x="963" y="2002"/>
                  <a:pt x="985" y="2048"/>
                  <a:pt x="1019" y="2090"/>
                </a:cubicBezTo>
                <a:cubicBezTo>
                  <a:pt x="1053" y="2132"/>
                  <a:pt x="1100" y="2170"/>
                  <a:pt x="1169" y="2197"/>
                </a:cubicBezTo>
                <a:cubicBezTo>
                  <a:pt x="1201" y="2209"/>
                  <a:pt x="1257" y="2229"/>
                  <a:pt x="1326" y="2246"/>
                </a:cubicBezTo>
                <a:cubicBezTo>
                  <a:pt x="1343" y="2250"/>
                  <a:pt x="1344" y="2252"/>
                  <a:pt x="1344" y="2267"/>
                </a:cubicBezTo>
                <a:cubicBezTo>
                  <a:pt x="1344" y="2300"/>
                  <a:pt x="1327" y="2325"/>
                  <a:pt x="1298" y="2345"/>
                </a:cubicBezTo>
                <a:cubicBezTo>
                  <a:pt x="1270" y="2364"/>
                  <a:pt x="1231" y="2374"/>
                  <a:pt x="1193" y="2374"/>
                </a:cubicBezTo>
                <a:cubicBezTo>
                  <a:pt x="1166" y="2374"/>
                  <a:pt x="1141" y="2369"/>
                  <a:pt x="1120" y="2359"/>
                </a:cubicBezTo>
                <a:lnTo>
                  <a:pt x="1120" y="2359"/>
                </a:lnTo>
                <a:cubicBezTo>
                  <a:pt x="1092" y="2346"/>
                  <a:pt x="1066" y="2332"/>
                  <a:pt x="1042" y="2317"/>
                </a:cubicBezTo>
                <a:cubicBezTo>
                  <a:pt x="1033" y="2312"/>
                  <a:pt x="1025" y="2306"/>
                  <a:pt x="1017" y="2301"/>
                </a:cubicBezTo>
                <a:lnTo>
                  <a:pt x="1017" y="2293"/>
                </a:lnTo>
                <a:lnTo>
                  <a:pt x="1010" y="2293"/>
                </a:lnTo>
                <a:lnTo>
                  <a:pt x="1006" y="2293"/>
                </a:lnTo>
                <a:cubicBezTo>
                  <a:pt x="999" y="2288"/>
                  <a:pt x="992" y="2284"/>
                  <a:pt x="986" y="2279"/>
                </a:cubicBezTo>
                <a:cubicBezTo>
                  <a:pt x="892" y="2208"/>
                  <a:pt x="824" y="2129"/>
                  <a:pt x="783" y="2051"/>
                </a:cubicBezTo>
                <a:cubicBezTo>
                  <a:pt x="816" y="1976"/>
                  <a:pt x="856" y="1886"/>
                  <a:pt x="892" y="1806"/>
                </a:cubicBezTo>
                <a:cubicBezTo>
                  <a:pt x="917" y="1752"/>
                  <a:pt x="939" y="1702"/>
                  <a:pt x="956" y="1663"/>
                </a:cubicBezTo>
                <a:cubicBezTo>
                  <a:pt x="973" y="1625"/>
                  <a:pt x="986" y="1598"/>
                  <a:pt x="989" y="1591"/>
                </a:cubicBezTo>
                <a:cubicBezTo>
                  <a:pt x="991" y="1587"/>
                  <a:pt x="994" y="1581"/>
                  <a:pt x="997" y="1574"/>
                </a:cubicBezTo>
                <a:cubicBezTo>
                  <a:pt x="1024" y="1550"/>
                  <a:pt x="1052" y="1529"/>
                  <a:pt x="1081" y="1513"/>
                </a:cubicBezTo>
                <a:lnTo>
                  <a:pt x="1078" y="1508"/>
                </a:lnTo>
                <a:cubicBezTo>
                  <a:pt x="1137" y="1462"/>
                  <a:pt x="1196" y="1425"/>
                  <a:pt x="1253" y="1400"/>
                </a:cubicBezTo>
                <a:cubicBezTo>
                  <a:pt x="1290" y="1419"/>
                  <a:pt x="1324" y="1442"/>
                  <a:pt x="1355" y="1468"/>
                </a:cubicBezTo>
                <a:cubicBezTo>
                  <a:pt x="1434" y="1537"/>
                  <a:pt x="1486" y="1629"/>
                  <a:pt x="1486" y="1747"/>
                </a:cubicBezTo>
                <a:cubicBezTo>
                  <a:pt x="1486" y="1867"/>
                  <a:pt x="1432" y="2016"/>
                  <a:pt x="1288" y="2194"/>
                </a:cubicBezTo>
                <a:cubicBezTo>
                  <a:pt x="1271" y="2189"/>
                  <a:pt x="1255" y="2184"/>
                  <a:pt x="1241" y="2179"/>
                </a:cubicBezTo>
                <a:lnTo>
                  <a:pt x="1335" y="2118"/>
                </a:lnTo>
                <a:lnTo>
                  <a:pt x="1314" y="2084"/>
                </a:lnTo>
                <a:close/>
                <a:moveTo>
                  <a:pt x="760" y="2003"/>
                </a:moveTo>
                <a:cubicBezTo>
                  <a:pt x="750" y="1976"/>
                  <a:pt x="744" y="1949"/>
                  <a:pt x="738" y="1925"/>
                </a:cubicBezTo>
                <a:cubicBezTo>
                  <a:pt x="737" y="1918"/>
                  <a:pt x="737" y="1921"/>
                  <a:pt x="738" y="1917"/>
                </a:cubicBezTo>
                <a:cubicBezTo>
                  <a:pt x="754" y="1877"/>
                  <a:pt x="801" y="1803"/>
                  <a:pt x="859" y="1726"/>
                </a:cubicBezTo>
                <a:cubicBezTo>
                  <a:pt x="876" y="1703"/>
                  <a:pt x="895" y="1680"/>
                  <a:pt x="914" y="1658"/>
                </a:cubicBezTo>
                <a:lnTo>
                  <a:pt x="900" y="1689"/>
                </a:lnTo>
                <a:cubicBezTo>
                  <a:pt x="861" y="1777"/>
                  <a:pt x="806" y="1900"/>
                  <a:pt x="760" y="2003"/>
                </a:cubicBezTo>
                <a:close/>
                <a:moveTo>
                  <a:pt x="1041" y="1490"/>
                </a:moveTo>
                <a:cubicBezTo>
                  <a:pt x="1037" y="1492"/>
                  <a:pt x="1033" y="1495"/>
                  <a:pt x="1029" y="1498"/>
                </a:cubicBezTo>
                <a:cubicBezTo>
                  <a:pt x="1032" y="1490"/>
                  <a:pt x="1035" y="1482"/>
                  <a:pt x="1039" y="1473"/>
                </a:cubicBezTo>
                <a:cubicBezTo>
                  <a:pt x="1048" y="1448"/>
                  <a:pt x="1057" y="1421"/>
                  <a:pt x="1063" y="1397"/>
                </a:cubicBezTo>
                <a:cubicBezTo>
                  <a:pt x="1069" y="1375"/>
                  <a:pt x="1073" y="1355"/>
                  <a:pt x="1074" y="1338"/>
                </a:cubicBezTo>
                <a:cubicBezTo>
                  <a:pt x="1119" y="1346"/>
                  <a:pt x="1163" y="1360"/>
                  <a:pt x="1206" y="1378"/>
                </a:cubicBezTo>
                <a:cubicBezTo>
                  <a:pt x="1151" y="1405"/>
                  <a:pt x="1095" y="1442"/>
                  <a:pt x="1040" y="1487"/>
                </a:cubicBezTo>
                <a:lnTo>
                  <a:pt x="1041" y="1490"/>
                </a:lnTo>
                <a:close/>
                <a:moveTo>
                  <a:pt x="960" y="1553"/>
                </a:moveTo>
                <a:cubicBezTo>
                  <a:pt x="910" y="1598"/>
                  <a:pt x="865" y="1651"/>
                  <a:pt x="826" y="1702"/>
                </a:cubicBezTo>
                <a:cubicBezTo>
                  <a:pt x="763" y="1786"/>
                  <a:pt x="716" y="1867"/>
                  <a:pt x="698" y="1908"/>
                </a:cubicBezTo>
                <a:lnTo>
                  <a:pt x="696" y="1914"/>
                </a:lnTo>
                <a:lnTo>
                  <a:pt x="696" y="1919"/>
                </a:lnTo>
                <a:cubicBezTo>
                  <a:pt x="702" y="1961"/>
                  <a:pt x="716" y="2006"/>
                  <a:pt x="738" y="2052"/>
                </a:cubicBezTo>
                <a:cubicBezTo>
                  <a:pt x="713" y="2111"/>
                  <a:pt x="660" y="2242"/>
                  <a:pt x="629" y="2302"/>
                </a:cubicBezTo>
                <a:lnTo>
                  <a:pt x="629" y="2299"/>
                </a:lnTo>
                <a:lnTo>
                  <a:pt x="627" y="2299"/>
                </a:lnTo>
                <a:cubicBezTo>
                  <a:pt x="616" y="2295"/>
                  <a:pt x="561" y="2278"/>
                  <a:pt x="511" y="2247"/>
                </a:cubicBezTo>
                <a:cubicBezTo>
                  <a:pt x="486" y="2232"/>
                  <a:pt x="462" y="2213"/>
                  <a:pt x="445" y="2192"/>
                </a:cubicBezTo>
                <a:cubicBezTo>
                  <a:pt x="429" y="2170"/>
                  <a:pt x="418" y="2147"/>
                  <a:pt x="418" y="2121"/>
                </a:cubicBezTo>
                <a:lnTo>
                  <a:pt x="419" y="2112"/>
                </a:lnTo>
                <a:cubicBezTo>
                  <a:pt x="423" y="2064"/>
                  <a:pt x="442" y="2003"/>
                  <a:pt x="471" y="1939"/>
                </a:cubicBezTo>
                <a:cubicBezTo>
                  <a:pt x="514" y="1843"/>
                  <a:pt x="576" y="1739"/>
                  <a:pt x="632" y="1653"/>
                </a:cubicBezTo>
                <a:cubicBezTo>
                  <a:pt x="687" y="1570"/>
                  <a:pt x="735" y="1503"/>
                  <a:pt x="754" y="1474"/>
                </a:cubicBezTo>
                <a:cubicBezTo>
                  <a:pt x="783" y="1485"/>
                  <a:pt x="814" y="1496"/>
                  <a:pt x="843" y="1507"/>
                </a:cubicBezTo>
                <a:cubicBezTo>
                  <a:pt x="893" y="1527"/>
                  <a:pt x="937" y="1544"/>
                  <a:pt x="960" y="1553"/>
                </a:cubicBezTo>
                <a:close/>
                <a:moveTo>
                  <a:pt x="763" y="2097"/>
                </a:moveTo>
                <a:cubicBezTo>
                  <a:pt x="803" y="2164"/>
                  <a:pt x="860" y="2231"/>
                  <a:pt x="935" y="2291"/>
                </a:cubicBezTo>
                <a:cubicBezTo>
                  <a:pt x="900" y="2289"/>
                  <a:pt x="861" y="2286"/>
                  <a:pt x="820" y="2280"/>
                </a:cubicBezTo>
                <a:cubicBezTo>
                  <a:pt x="818" y="2270"/>
                  <a:pt x="815" y="2260"/>
                  <a:pt x="811" y="2248"/>
                </a:cubicBezTo>
                <a:cubicBezTo>
                  <a:pt x="801" y="2221"/>
                  <a:pt x="788" y="2190"/>
                  <a:pt x="775" y="2164"/>
                </a:cubicBezTo>
                <a:cubicBezTo>
                  <a:pt x="769" y="2152"/>
                  <a:pt x="763" y="2141"/>
                  <a:pt x="758" y="2132"/>
                </a:cubicBezTo>
                <a:cubicBezTo>
                  <a:pt x="755" y="2129"/>
                  <a:pt x="753" y="2126"/>
                  <a:pt x="751" y="2123"/>
                </a:cubicBezTo>
                <a:lnTo>
                  <a:pt x="763" y="2097"/>
                </a:lnTo>
                <a:close/>
                <a:moveTo>
                  <a:pt x="993" y="2334"/>
                </a:moveTo>
                <a:cubicBezTo>
                  <a:pt x="1027" y="2356"/>
                  <a:pt x="1063" y="2377"/>
                  <a:pt x="1102" y="2396"/>
                </a:cubicBezTo>
                <a:lnTo>
                  <a:pt x="1102" y="2396"/>
                </a:lnTo>
                <a:lnTo>
                  <a:pt x="1103" y="2396"/>
                </a:lnTo>
                <a:cubicBezTo>
                  <a:pt x="1130" y="2409"/>
                  <a:pt x="1161" y="2415"/>
                  <a:pt x="1193" y="2415"/>
                </a:cubicBezTo>
                <a:cubicBezTo>
                  <a:pt x="1238" y="2415"/>
                  <a:pt x="1285" y="2403"/>
                  <a:pt x="1321" y="2378"/>
                </a:cubicBezTo>
                <a:cubicBezTo>
                  <a:pt x="1357" y="2354"/>
                  <a:pt x="1384" y="2315"/>
                  <a:pt x="1384" y="2267"/>
                </a:cubicBezTo>
                <a:cubicBezTo>
                  <a:pt x="1384" y="2254"/>
                  <a:pt x="1383" y="2241"/>
                  <a:pt x="1379" y="2228"/>
                </a:cubicBezTo>
                <a:lnTo>
                  <a:pt x="1376" y="2216"/>
                </a:lnTo>
                <a:lnTo>
                  <a:pt x="1364" y="2213"/>
                </a:lnTo>
                <a:cubicBezTo>
                  <a:pt x="1353" y="2211"/>
                  <a:pt x="1341" y="2208"/>
                  <a:pt x="1331" y="2205"/>
                </a:cubicBezTo>
                <a:cubicBezTo>
                  <a:pt x="1470" y="2029"/>
                  <a:pt x="1527" y="1876"/>
                  <a:pt x="1527" y="1747"/>
                </a:cubicBezTo>
                <a:cubicBezTo>
                  <a:pt x="1527" y="1616"/>
                  <a:pt x="1468" y="1512"/>
                  <a:pt x="1381" y="1437"/>
                </a:cubicBezTo>
                <a:cubicBezTo>
                  <a:pt x="1357" y="1416"/>
                  <a:pt x="1330" y="1397"/>
                  <a:pt x="1302" y="1381"/>
                </a:cubicBezTo>
                <a:cubicBezTo>
                  <a:pt x="1347" y="1365"/>
                  <a:pt x="1391" y="1357"/>
                  <a:pt x="1431" y="1357"/>
                </a:cubicBezTo>
                <a:cubicBezTo>
                  <a:pt x="1485" y="1357"/>
                  <a:pt x="1534" y="1371"/>
                  <a:pt x="1575" y="1401"/>
                </a:cubicBezTo>
                <a:cubicBezTo>
                  <a:pt x="1617" y="1431"/>
                  <a:pt x="1652" y="1477"/>
                  <a:pt x="1677" y="1543"/>
                </a:cubicBezTo>
                <a:cubicBezTo>
                  <a:pt x="1702" y="1606"/>
                  <a:pt x="1713" y="1682"/>
                  <a:pt x="1713" y="1766"/>
                </a:cubicBezTo>
                <a:cubicBezTo>
                  <a:pt x="1713" y="1858"/>
                  <a:pt x="1699" y="1959"/>
                  <a:pt x="1676" y="2062"/>
                </a:cubicBezTo>
                <a:lnTo>
                  <a:pt x="1676" y="2063"/>
                </a:lnTo>
                <a:lnTo>
                  <a:pt x="1676" y="2064"/>
                </a:lnTo>
                <a:cubicBezTo>
                  <a:pt x="1665" y="2146"/>
                  <a:pt x="1628" y="2256"/>
                  <a:pt x="1587" y="2353"/>
                </a:cubicBezTo>
                <a:cubicBezTo>
                  <a:pt x="1562" y="2416"/>
                  <a:pt x="1535" y="2473"/>
                  <a:pt x="1514" y="2517"/>
                </a:cubicBezTo>
                <a:lnTo>
                  <a:pt x="1494" y="2517"/>
                </a:lnTo>
                <a:cubicBezTo>
                  <a:pt x="1430" y="2517"/>
                  <a:pt x="1279" y="2517"/>
                  <a:pt x="1122" y="2523"/>
                </a:cubicBezTo>
                <a:cubicBezTo>
                  <a:pt x="982" y="2528"/>
                  <a:pt x="838" y="2536"/>
                  <a:pt x="744" y="2552"/>
                </a:cubicBezTo>
                <a:cubicBezTo>
                  <a:pt x="757" y="2471"/>
                  <a:pt x="773" y="2394"/>
                  <a:pt x="790" y="2334"/>
                </a:cubicBezTo>
                <a:cubicBezTo>
                  <a:pt x="794" y="2332"/>
                  <a:pt x="798" y="2330"/>
                  <a:pt x="802" y="2328"/>
                </a:cubicBezTo>
                <a:cubicBezTo>
                  <a:pt x="806" y="2326"/>
                  <a:pt x="809" y="2323"/>
                  <a:pt x="813" y="2320"/>
                </a:cubicBezTo>
                <a:cubicBezTo>
                  <a:pt x="881" y="2329"/>
                  <a:pt x="941" y="2333"/>
                  <a:pt x="993" y="2334"/>
                </a:cubicBezTo>
                <a:close/>
                <a:moveTo>
                  <a:pt x="1953" y="631"/>
                </a:moveTo>
                <a:cubicBezTo>
                  <a:pt x="1953" y="617"/>
                  <a:pt x="1948" y="604"/>
                  <a:pt x="1940" y="594"/>
                </a:cubicBezTo>
                <a:cubicBezTo>
                  <a:pt x="1931" y="585"/>
                  <a:pt x="1918" y="578"/>
                  <a:pt x="1904" y="578"/>
                </a:cubicBezTo>
                <a:cubicBezTo>
                  <a:pt x="1890" y="578"/>
                  <a:pt x="1877" y="585"/>
                  <a:pt x="1869" y="594"/>
                </a:cubicBezTo>
                <a:cubicBezTo>
                  <a:pt x="1860" y="604"/>
                  <a:pt x="1855" y="617"/>
                  <a:pt x="1855" y="631"/>
                </a:cubicBezTo>
                <a:cubicBezTo>
                  <a:pt x="1855" y="644"/>
                  <a:pt x="1860" y="657"/>
                  <a:pt x="1869" y="667"/>
                </a:cubicBezTo>
                <a:cubicBezTo>
                  <a:pt x="1877" y="676"/>
                  <a:pt x="1890" y="683"/>
                  <a:pt x="1904" y="683"/>
                </a:cubicBezTo>
                <a:cubicBezTo>
                  <a:pt x="1918" y="683"/>
                  <a:pt x="1931" y="676"/>
                  <a:pt x="1939" y="667"/>
                </a:cubicBezTo>
                <a:cubicBezTo>
                  <a:pt x="1948" y="657"/>
                  <a:pt x="1953" y="644"/>
                  <a:pt x="1953" y="631"/>
                </a:cubicBezTo>
                <a:close/>
                <a:moveTo>
                  <a:pt x="1428" y="850"/>
                </a:moveTo>
                <a:cubicBezTo>
                  <a:pt x="1415" y="863"/>
                  <a:pt x="1399" y="883"/>
                  <a:pt x="1383" y="906"/>
                </a:cubicBezTo>
                <a:cubicBezTo>
                  <a:pt x="1345" y="957"/>
                  <a:pt x="1302" y="1023"/>
                  <a:pt x="1283" y="1053"/>
                </a:cubicBezTo>
                <a:cubicBezTo>
                  <a:pt x="1282" y="1054"/>
                  <a:pt x="1282" y="1054"/>
                  <a:pt x="1281" y="1053"/>
                </a:cubicBezTo>
                <a:cubicBezTo>
                  <a:pt x="1271" y="1046"/>
                  <a:pt x="1258" y="1037"/>
                  <a:pt x="1244" y="1024"/>
                </a:cubicBezTo>
                <a:cubicBezTo>
                  <a:pt x="1172" y="961"/>
                  <a:pt x="1067" y="828"/>
                  <a:pt x="1067" y="650"/>
                </a:cubicBezTo>
                <a:cubicBezTo>
                  <a:pt x="1067" y="579"/>
                  <a:pt x="1083" y="500"/>
                  <a:pt x="1125" y="415"/>
                </a:cubicBezTo>
                <a:cubicBezTo>
                  <a:pt x="1201" y="260"/>
                  <a:pt x="1327" y="167"/>
                  <a:pt x="1463" y="112"/>
                </a:cubicBezTo>
                <a:cubicBezTo>
                  <a:pt x="1600" y="57"/>
                  <a:pt x="1747" y="40"/>
                  <a:pt x="1860" y="41"/>
                </a:cubicBezTo>
                <a:cubicBezTo>
                  <a:pt x="1898" y="41"/>
                  <a:pt x="1933" y="43"/>
                  <a:pt x="1962" y="45"/>
                </a:cubicBezTo>
                <a:cubicBezTo>
                  <a:pt x="1963" y="45"/>
                  <a:pt x="1959" y="46"/>
                  <a:pt x="1951" y="53"/>
                </a:cubicBezTo>
                <a:cubicBezTo>
                  <a:pt x="1923" y="74"/>
                  <a:pt x="1890" y="100"/>
                  <a:pt x="1865" y="118"/>
                </a:cubicBezTo>
                <a:lnTo>
                  <a:pt x="1824" y="149"/>
                </a:lnTo>
                <a:lnTo>
                  <a:pt x="1875" y="154"/>
                </a:lnTo>
                <a:cubicBezTo>
                  <a:pt x="1918" y="159"/>
                  <a:pt x="1981" y="168"/>
                  <a:pt x="2046" y="182"/>
                </a:cubicBezTo>
                <a:cubicBezTo>
                  <a:pt x="2096" y="194"/>
                  <a:pt x="2147" y="210"/>
                  <a:pt x="2189" y="229"/>
                </a:cubicBezTo>
                <a:cubicBezTo>
                  <a:pt x="2197" y="232"/>
                  <a:pt x="2193" y="233"/>
                  <a:pt x="2191" y="234"/>
                </a:cubicBezTo>
                <a:cubicBezTo>
                  <a:pt x="2172" y="246"/>
                  <a:pt x="2149" y="263"/>
                  <a:pt x="2120" y="282"/>
                </a:cubicBezTo>
                <a:cubicBezTo>
                  <a:pt x="2041" y="335"/>
                  <a:pt x="1930" y="411"/>
                  <a:pt x="1824" y="490"/>
                </a:cubicBezTo>
                <a:cubicBezTo>
                  <a:pt x="1731" y="560"/>
                  <a:pt x="1642" y="630"/>
                  <a:pt x="1585" y="690"/>
                </a:cubicBezTo>
                <a:cubicBezTo>
                  <a:pt x="1572" y="704"/>
                  <a:pt x="1574" y="703"/>
                  <a:pt x="1553" y="700"/>
                </a:cubicBezTo>
                <a:cubicBezTo>
                  <a:pt x="1544" y="699"/>
                  <a:pt x="1536" y="698"/>
                  <a:pt x="1528" y="698"/>
                </a:cubicBezTo>
                <a:cubicBezTo>
                  <a:pt x="1502" y="698"/>
                  <a:pt x="1481" y="705"/>
                  <a:pt x="1465" y="716"/>
                </a:cubicBezTo>
                <a:cubicBezTo>
                  <a:pt x="1448" y="727"/>
                  <a:pt x="1438" y="741"/>
                  <a:pt x="1431" y="755"/>
                </a:cubicBezTo>
                <a:cubicBezTo>
                  <a:pt x="1424" y="768"/>
                  <a:pt x="1421" y="782"/>
                  <a:pt x="1421" y="796"/>
                </a:cubicBezTo>
                <a:cubicBezTo>
                  <a:pt x="1421" y="829"/>
                  <a:pt x="1441" y="855"/>
                  <a:pt x="1465" y="873"/>
                </a:cubicBezTo>
                <a:cubicBezTo>
                  <a:pt x="1490" y="891"/>
                  <a:pt x="1521" y="901"/>
                  <a:pt x="1551" y="904"/>
                </a:cubicBezTo>
                <a:lnTo>
                  <a:pt x="1554" y="864"/>
                </a:lnTo>
                <a:cubicBezTo>
                  <a:pt x="1532" y="862"/>
                  <a:pt x="1507" y="853"/>
                  <a:pt x="1489" y="840"/>
                </a:cubicBezTo>
                <a:cubicBezTo>
                  <a:pt x="1471" y="827"/>
                  <a:pt x="1461" y="812"/>
                  <a:pt x="1461" y="796"/>
                </a:cubicBezTo>
                <a:cubicBezTo>
                  <a:pt x="1461" y="789"/>
                  <a:pt x="1463" y="782"/>
                  <a:pt x="1467" y="773"/>
                </a:cubicBezTo>
                <a:cubicBezTo>
                  <a:pt x="1471" y="764"/>
                  <a:pt x="1478" y="756"/>
                  <a:pt x="1487" y="750"/>
                </a:cubicBezTo>
                <a:cubicBezTo>
                  <a:pt x="1497" y="743"/>
                  <a:pt x="1509" y="739"/>
                  <a:pt x="1528" y="738"/>
                </a:cubicBezTo>
                <a:cubicBezTo>
                  <a:pt x="1540" y="738"/>
                  <a:pt x="1555" y="741"/>
                  <a:pt x="1573" y="746"/>
                </a:cubicBezTo>
                <a:lnTo>
                  <a:pt x="1585" y="750"/>
                </a:lnTo>
                <a:lnTo>
                  <a:pt x="1594" y="740"/>
                </a:lnTo>
                <a:cubicBezTo>
                  <a:pt x="1662" y="661"/>
                  <a:pt x="1814" y="545"/>
                  <a:pt x="1954" y="446"/>
                </a:cubicBezTo>
                <a:cubicBezTo>
                  <a:pt x="1970" y="434"/>
                  <a:pt x="1986" y="423"/>
                  <a:pt x="2002" y="412"/>
                </a:cubicBezTo>
                <a:cubicBezTo>
                  <a:pt x="2014" y="468"/>
                  <a:pt x="2017" y="534"/>
                  <a:pt x="2017" y="581"/>
                </a:cubicBezTo>
                <a:cubicBezTo>
                  <a:pt x="2017" y="601"/>
                  <a:pt x="2017" y="617"/>
                  <a:pt x="2016" y="629"/>
                </a:cubicBezTo>
                <a:cubicBezTo>
                  <a:pt x="2016" y="640"/>
                  <a:pt x="2015" y="646"/>
                  <a:pt x="2015" y="646"/>
                </a:cubicBezTo>
                <a:lnTo>
                  <a:pt x="2014" y="660"/>
                </a:lnTo>
                <a:lnTo>
                  <a:pt x="2026" y="666"/>
                </a:lnTo>
                <a:lnTo>
                  <a:pt x="2029" y="668"/>
                </a:lnTo>
                <a:cubicBezTo>
                  <a:pt x="2037" y="672"/>
                  <a:pt x="2057" y="683"/>
                  <a:pt x="2073" y="697"/>
                </a:cubicBezTo>
                <a:cubicBezTo>
                  <a:pt x="2081" y="704"/>
                  <a:pt x="2089" y="711"/>
                  <a:pt x="2094" y="718"/>
                </a:cubicBezTo>
                <a:cubicBezTo>
                  <a:pt x="2099" y="724"/>
                  <a:pt x="2101" y="730"/>
                  <a:pt x="2100" y="732"/>
                </a:cubicBezTo>
                <a:lnTo>
                  <a:pt x="2100" y="733"/>
                </a:lnTo>
                <a:lnTo>
                  <a:pt x="2100" y="732"/>
                </a:lnTo>
                <a:cubicBezTo>
                  <a:pt x="2100" y="737"/>
                  <a:pt x="2098" y="743"/>
                  <a:pt x="2093" y="750"/>
                </a:cubicBezTo>
                <a:cubicBezTo>
                  <a:pt x="2085" y="760"/>
                  <a:pt x="2071" y="771"/>
                  <a:pt x="2060" y="779"/>
                </a:cubicBezTo>
                <a:cubicBezTo>
                  <a:pt x="2054" y="783"/>
                  <a:pt x="2049" y="786"/>
                  <a:pt x="2045" y="788"/>
                </a:cubicBezTo>
                <a:lnTo>
                  <a:pt x="2041" y="791"/>
                </a:lnTo>
                <a:lnTo>
                  <a:pt x="2039" y="791"/>
                </a:lnTo>
                <a:lnTo>
                  <a:pt x="2031" y="796"/>
                </a:lnTo>
                <a:lnTo>
                  <a:pt x="2029" y="805"/>
                </a:lnTo>
                <a:cubicBezTo>
                  <a:pt x="2029" y="805"/>
                  <a:pt x="2028" y="809"/>
                  <a:pt x="2026" y="817"/>
                </a:cubicBezTo>
                <a:cubicBezTo>
                  <a:pt x="2019" y="845"/>
                  <a:pt x="1999" y="914"/>
                  <a:pt x="1968" y="980"/>
                </a:cubicBezTo>
                <a:cubicBezTo>
                  <a:pt x="1952" y="1013"/>
                  <a:pt x="1933" y="1044"/>
                  <a:pt x="1911" y="1069"/>
                </a:cubicBezTo>
                <a:cubicBezTo>
                  <a:pt x="1890" y="1093"/>
                  <a:pt x="1866" y="1110"/>
                  <a:pt x="1841" y="1116"/>
                </a:cubicBezTo>
                <a:cubicBezTo>
                  <a:pt x="1774" y="1134"/>
                  <a:pt x="1715" y="1143"/>
                  <a:pt x="1659" y="1173"/>
                </a:cubicBezTo>
                <a:cubicBezTo>
                  <a:pt x="1607" y="1201"/>
                  <a:pt x="1560" y="1247"/>
                  <a:pt x="1514" y="1328"/>
                </a:cubicBezTo>
                <a:cubicBezTo>
                  <a:pt x="1488" y="1320"/>
                  <a:pt x="1460" y="1317"/>
                  <a:pt x="1431" y="1317"/>
                </a:cubicBezTo>
                <a:cubicBezTo>
                  <a:pt x="1425" y="1317"/>
                  <a:pt x="1419" y="1317"/>
                  <a:pt x="1413" y="1317"/>
                </a:cubicBezTo>
                <a:cubicBezTo>
                  <a:pt x="1435" y="1277"/>
                  <a:pt x="1445" y="1223"/>
                  <a:pt x="1445" y="1168"/>
                </a:cubicBezTo>
                <a:cubicBezTo>
                  <a:pt x="1445" y="1097"/>
                  <a:pt x="1428" y="1023"/>
                  <a:pt x="1385" y="973"/>
                </a:cubicBezTo>
                <a:lnTo>
                  <a:pt x="1390" y="965"/>
                </a:lnTo>
                <a:cubicBezTo>
                  <a:pt x="1415" y="928"/>
                  <a:pt x="1441" y="894"/>
                  <a:pt x="1456" y="879"/>
                </a:cubicBezTo>
                <a:lnTo>
                  <a:pt x="1428" y="850"/>
                </a:lnTo>
                <a:close/>
                <a:moveTo>
                  <a:pt x="1494" y="2557"/>
                </a:moveTo>
                <a:cubicBezTo>
                  <a:pt x="1490" y="2564"/>
                  <a:pt x="1487" y="2569"/>
                  <a:pt x="1485" y="2574"/>
                </a:cubicBezTo>
                <a:lnTo>
                  <a:pt x="1476" y="2591"/>
                </a:lnTo>
                <a:lnTo>
                  <a:pt x="1492" y="2601"/>
                </a:lnTo>
                <a:cubicBezTo>
                  <a:pt x="1540" y="2632"/>
                  <a:pt x="1618" y="2711"/>
                  <a:pt x="1689" y="2796"/>
                </a:cubicBezTo>
                <a:cubicBezTo>
                  <a:pt x="1761" y="2882"/>
                  <a:pt x="1828" y="2973"/>
                  <a:pt x="1859" y="3028"/>
                </a:cubicBezTo>
                <a:cubicBezTo>
                  <a:pt x="1885" y="3074"/>
                  <a:pt x="1904" y="3150"/>
                  <a:pt x="1917" y="3233"/>
                </a:cubicBezTo>
                <a:cubicBezTo>
                  <a:pt x="1929" y="3308"/>
                  <a:pt x="1935" y="3389"/>
                  <a:pt x="1940" y="3460"/>
                </a:cubicBezTo>
                <a:cubicBezTo>
                  <a:pt x="1941" y="3476"/>
                  <a:pt x="1943" y="3476"/>
                  <a:pt x="1935" y="3486"/>
                </a:cubicBezTo>
                <a:cubicBezTo>
                  <a:pt x="1919" y="3507"/>
                  <a:pt x="1876" y="3540"/>
                  <a:pt x="1829" y="3566"/>
                </a:cubicBezTo>
                <a:cubicBezTo>
                  <a:pt x="1795" y="3585"/>
                  <a:pt x="1758" y="3601"/>
                  <a:pt x="1727" y="3609"/>
                </a:cubicBezTo>
                <a:cubicBezTo>
                  <a:pt x="1707" y="3615"/>
                  <a:pt x="1707" y="3615"/>
                  <a:pt x="1699" y="3597"/>
                </a:cubicBezTo>
                <a:cubicBezTo>
                  <a:pt x="1648" y="3481"/>
                  <a:pt x="1604" y="3352"/>
                  <a:pt x="1604" y="3227"/>
                </a:cubicBezTo>
                <a:lnTo>
                  <a:pt x="1604" y="3218"/>
                </a:lnTo>
                <a:lnTo>
                  <a:pt x="1596" y="3211"/>
                </a:lnTo>
                <a:cubicBezTo>
                  <a:pt x="1569" y="3191"/>
                  <a:pt x="1523" y="3166"/>
                  <a:pt x="1466" y="3138"/>
                </a:cubicBezTo>
                <a:cubicBezTo>
                  <a:pt x="1381" y="3097"/>
                  <a:pt x="1271" y="3052"/>
                  <a:pt x="1168" y="3016"/>
                </a:cubicBezTo>
                <a:cubicBezTo>
                  <a:pt x="1083" y="2986"/>
                  <a:pt x="1016" y="2957"/>
                  <a:pt x="914" y="2948"/>
                </a:cubicBezTo>
                <a:lnTo>
                  <a:pt x="911" y="2989"/>
                </a:lnTo>
                <a:cubicBezTo>
                  <a:pt x="944" y="2991"/>
                  <a:pt x="997" y="3004"/>
                  <a:pt x="1058" y="3022"/>
                </a:cubicBezTo>
                <a:cubicBezTo>
                  <a:pt x="1064" y="3024"/>
                  <a:pt x="1070" y="3026"/>
                  <a:pt x="1077" y="3028"/>
                </a:cubicBezTo>
                <a:cubicBezTo>
                  <a:pt x="1030" y="3089"/>
                  <a:pt x="962" y="3169"/>
                  <a:pt x="894" y="3238"/>
                </a:cubicBezTo>
                <a:cubicBezTo>
                  <a:pt x="852" y="3282"/>
                  <a:pt x="810" y="3322"/>
                  <a:pt x="773" y="3351"/>
                </a:cubicBezTo>
                <a:cubicBezTo>
                  <a:pt x="755" y="3365"/>
                  <a:pt x="739" y="3377"/>
                  <a:pt x="725" y="3385"/>
                </a:cubicBezTo>
                <a:cubicBezTo>
                  <a:pt x="711" y="3393"/>
                  <a:pt x="700" y="3397"/>
                  <a:pt x="695" y="3398"/>
                </a:cubicBezTo>
                <a:cubicBezTo>
                  <a:pt x="666" y="3401"/>
                  <a:pt x="609" y="3414"/>
                  <a:pt x="542" y="3432"/>
                </a:cubicBezTo>
                <a:cubicBezTo>
                  <a:pt x="485" y="3448"/>
                  <a:pt x="421" y="3467"/>
                  <a:pt x="366" y="3484"/>
                </a:cubicBezTo>
                <a:cubicBezTo>
                  <a:pt x="344" y="3490"/>
                  <a:pt x="347" y="3493"/>
                  <a:pt x="335" y="3471"/>
                </a:cubicBezTo>
                <a:cubicBezTo>
                  <a:pt x="314" y="3438"/>
                  <a:pt x="287" y="3375"/>
                  <a:pt x="271" y="3304"/>
                </a:cubicBezTo>
                <a:cubicBezTo>
                  <a:pt x="269" y="3295"/>
                  <a:pt x="268" y="3295"/>
                  <a:pt x="282" y="3289"/>
                </a:cubicBezTo>
                <a:cubicBezTo>
                  <a:pt x="444" y="3206"/>
                  <a:pt x="585" y="3148"/>
                  <a:pt x="659" y="3129"/>
                </a:cubicBezTo>
                <a:lnTo>
                  <a:pt x="674" y="3125"/>
                </a:lnTo>
                <a:lnTo>
                  <a:pt x="675" y="3110"/>
                </a:lnTo>
                <a:lnTo>
                  <a:pt x="674" y="3110"/>
                </a:lnTo>
                <a:lnTo>
                  <a:pt x="675" y="3110"/>
                </a:lnTo>
                <a:lnTo>
                  <a:pt x="675" y="3110"/>
                </a:lnTo>
                <a:lnTo>
                  <a:pt x="674" y="3110"/>
                </a:lnTo>
                <a:lnTo>
                  <a:pt x="675" y="3110"/>
                </a:lnTo>
                <a:cubicBezTo>
                  <a:pt x="675" y="3099"/>
                  <a:pt x="687" y="2963"/>
                  <a:pt x="708" y="2799"/>
                </a:cubicBezTo>
                <a:cubicBezTo>
                  <a:pt x="716" y="2734"/>
                  <a:pt x="726" y="2663"/>
                  <a:pt x="737" y="2595"/>
                </a:cubicBezTo>
                <a:cubicBezTo>
                  <a:pt x="825" y="2578"/>
                  <a:pt x="978" y="2568"/>
                  <a:pt x="1124" y="2563"/>
                </a:cubicBezTo>
                <a:cubicBezTo>
                  <a:pt x="1280" y="2558"/>
                  <a:pt x="1430" y="2557"/>
                  <a:pt x="1494" y="2557"/>
                </a:cubicBezTo>
                <a:close/>
                <a:moveTo>
                  <a:pt x="731" y="2168"/>
                </a:moveTo>
                <a:cubicBezTo>
                  <a:pt x="740" y="2184"/>
                  <a:pt x="751" y="2207"/>
                  <a:pt x="760" y="2229"/>
                </a:cubicBezTo>
                <a:cubicBezTo>
                  <a:pt x="766" y="2244"/>
                  <a:pt x="772" y="2258"/>
                  <a:pt x="776" y="2271"/>
                </a:cubicBezTo>
                <a:cubicBezTo>
                  <a:pt x="777" y="2276"/>
                  <a:pt x="778" y="2280"/>
                  <a:pt x="779" y="2284"/>
                </a:cubicBezTo>
                <a:cubicBezTo>
                  <a:pt x="781" y="2294"/>
                  <a:pt x="781" y="2294"/>
                  <a:pt x="775" y="2296"/>
                </a:cubicBezTo>
                <a:cubicBezTo>
                  <a:pt x="771" y="2298"/>
                  <a:pt x="765" y="2300"/>
                  <a:pt x="759" y="2302"/>
                </a:cubicBezTo>
                <a:cubicBezTo>
                  <a:pt x="733" y="2310"/>
                  <a:pt x="695" y="2318"/>
                  <a:pt x="663" y="2323"/>
                </a:cubicBezTo>
                <a:cubicBezTo>
                  <a:pt x="672" y="2306"/>
                  <a:pt x="680" y="2289"/>
                  <a:pt x="687" y="2273"/>
                </a:cubicBezTo>
                <a:cubicBezTo>
                  <a:pt x="696" y="2255"/>
                  <a:pt x="702" y="2238"/>
                  <a:pt x="706" y="2227"/>
                </a:cubicBezTo>
                <a:cubicBezTo>
                  <a:pt x="711" y="2215"/>
                  <a:pt x="711" y="2215"/>
                  <a:pt x="717" y="2200"/>
                </a:cubicBezTo>
                <a:lnTo>
                  <a:pt x="731" y="2168"/>
                </a:lnTo>
                <a:close/>
                <a:moveTo>
                  <a:pt x="1330" y="2849"/>
                </a:moveTo>
                <a:cubicBezTo>
                  <a:pt x="1415" y="2831"/>
                  <a:pt x="1478" y="2791"/>
                  <a:pt x="1518" y="2750"/>
                </a:cubicBezTo>
                <a:lnTo>
                  <a:pt x="1490" y="2721"/>
                </a:lnTo>
                <a:cubicBezTo>
                  <a:pt x="1454" y="2757"/>
                  <a:pt x="1398" y="2793"/>
                  <a:pt x="1321" y="2809"/>
                </a:cubicBezTo>
                <a:lnTo>
                  <a:pt x="1330" y="2849"/>
                </a:lnTo>
                <a:close/>
                <a:moveTo>
                  <a:pt x="978" y="1517"/>
                </a:moveTo>
                <a:cubicBezTo>
                  <a:pt x="953" y="1507"/>
                  <a:pt x="891" y="1482"/>
                  <a:pt x="826" y="1458"/>
                </a:cubicBezTo>
                <a:cubicBezTo>
                  <a:pt x="784" y="1441"/>
                  <a:pt x="740" y="1425"/>
                  <a:pt x="705" y="1412"/>
                </a:cubicBezTo>
                <a:cubicBezTo>
                  <a:pt x="695" y="1408"/>
                  <a:pt x="686" y="1405"/>
                  <a:pt x="678" y="1402"/>
                </a:cubicBezTo>
                <a:cubicBezTo>
                  <a:pt x="686" y="1393"/>
                  <a:pt x="694" y="1384"/>
                  <a:pt x="702" y="1375"/>
                </a:cubicBezTo>
                <a:cubicBezTo>
                  <a:pt x="754" y="1320"/>
                  <a:pt x="813" y="1285"/>
                  <a:pt x="894" y="1285"/>
                </a:cubicBezTo>
                <a:cubicBezTo>
                  <a:pt x="932" y="1285"/>
                  <a:pt x="975" y="1293"/>
                  <a:pt x="1024" y="1311"/>
                </a:cubicBezTo>
                <a:lnTo>
                  <a:pt x="1027" y="1303"/>
                </a:lnTo>
                <a:cubicBezTo>
                  <a:pt x="1015" y="1278"/>
                  <a:pt x="1010" y="1275"/>
                  <a:pt x="995" y="1259"/>
                </a:cubicBezTo>
                <a:cubicBezTo>
                  <a:pt x="959" y="1249"/>
                  <a:pt x="925" y="1244"/>
                  <a:pt x="894" y="1244"/>
                </a:cubicBezTo>
                <a:cubicBezTo>
                  <a:pt x="800" y="1244"/>
                  <a:pt x="729" y="1287"/>
                  <a:pt x="672" y="1347"/>
                </a:cubicBezTo>
                <a:cubicBezTo>
                  <a:pt x="660" y="1360"/>
                  <a:pt x="648" y="1374"/>
                  <a:pt x="637" y="1388"/>
                </a:cubicBezTo>
                <a:cubicBezTo>
                  <a:pt x="635" y="1388"/>
                  <a:pt x="633" y="1387"/>
                  <a:pt x="631" y="1387"/>
                </a:cubicBezTo>
                <a:lnTo>
                  <a:pt x="627" y="1402"/>
                </a:lnTo>
                <a:cubicBezTo>
                  <a:pt x="595" y="1446"/>
                  <a:pt x="567" y="1494"/>
                  <a:pt x="540" y="1542"/>
                </a:cubicBezTo>
                <a:cubicBezTo>
                  <a:pt x="535" y="1550"/>
                  <a:pt x="534" y="1550"/>
                  <a:pt x="528" y="1548"/>
                </a:cubicBezTo>
                <a:cubicBezTo>
                  <a:pt x="501" y="1542"/>
                  <a:pt x="482" y="1530"/>
                  <a:pt x="469" y="1516"/>
                </a:cubicBezTo>
                <a:cubicBezTo>
                  <a:pt x="453" y="1498"/>
                  <a:pt x="445" y="1475"/>
                  <a:pt x="445" y="1452"/>
                </a:cubicBezTo>
                <a:cubicBezTo>
                  <a:pt x="445" y="1446"/>
                  <a:pt x="446" y="1442"/>
                  <a:pt x="449" y="1436"/>
                </a:cubicBezTo>
                <a:cubicBezTo>
                  <a:pt x="457" y="1418"/>
                  <a:pt x="477" y="1377"/>
                  <a:pt x="508" y="1334"/>
                </a:cubicBezTo>
                <a:cubicBezTo>
                  <a:pt x="572" y="1246"/>
                  <a:pt x="648" y="1181"/>
                  <a:pt x="757" y="1181"/>
                </a:cubicBezTo>
                <a:cubicBezTo>
                  <a:pt x="815" y="1181"/>
                  <a:pt x="883" y="1196"/>
                  <a:pt x="936" y="1221"/>
                </a:cubicBezTo>
                <a:cubicBezTo>
                  <a:pt x="963" y="1234"/>
                  <a:pt x="986" y="1249"/>
                  <a:pt x="1003" y="1267"/>
                </a:cubicBezTo>
                <a:cubicBezTo>
                  <a:pt x="1015" y="1279"/>
                  <a:pt x="1024" y="1292"/>
                  <a:pt x="1029" y="1306"/>
                </a:cubicBezTo>
                <a:cubicBezTo>
                  <a:pt x="1031" y="1315"/>
                  <a:pt x="1032" y="1313"/>
                  <a:pt x="1034" y="1330"/>
                </a:cubicBezTo>
                <a:cubicBezTo>
                  <a:pt x="1034" y="1343"/>
                  <a:pt x="1030" y="1364"/>
                  <a:pt x="1024" y="1386"/>
                </a:cubicBezTo>
                <a:cubicBezTo>
                  <a:pt x="1013" y="1428"/>
                  <a:pt x="994" y="1478"/>
                  <a:pt x="978" y="1517"/>
                </a:cubicBezTo>
                <a:close/>
                <a:moveTo>
                  <a:pt x="1767" y="945"/>
                </a:moveTo>
                <a:cubicBezTo>
                  <a:pt x="1784" y="978"/>
                  <a:pt x="1811" y="998"/>
                  <a:pt x="1833" y="1010"/>
                </a:cubicBezTo>
                <a:cubicBezTo>
                  <a:pt x="1855" y="1021"/>
                  <a:pt x="1873" y="1025"/>
                  <a:pt x="1874" y="1025"/>
                </a:cubicBezTo>
                <a:lnTo>
                  <a:pt x="1882" y="985"/>
                </a:lnTo>
                <a:lnTo>
                  <a:pt x="1882" y="985"/>
                </a:lnTo>
                <a:cubicBezTo>
                  <a:pt x="1880" y="985"/>
                  <a:pt x="1865" y="981"/>
                  <a:pt x="1849" y="972"/>
                </a:cubicBezTo>
                <a:cubicBezTo>
                  <a:pt x="1832" y="963"/>
                  <a:pt x="1814" y="948"/>
                  <a:pt x="1803" y="926"/>
                </a:cubicBezTo>
                <a:lnTo>
                  <a:pt x="1767" y="945"/>
                </a:lnTo>
                <a:close/>
                <a:moveTo>
                  <a:pt x="982" y="262"/>
                </a:moveTo>
                <a:cubicBezTo>
                  <a:pt x="1008" y="272"/>
                  <a:pt x="1032" y="282"/>
                  <a:pt x="1050" y="289"/>
                </a:cubicBezTo>
                <a:cubicBezTo>
                  <a:pt x="1068" y="296"/>
                  <a:pt x="1079" y="300"/>
                  <a:pt x="1079" y="300"/>
                </a:cubicBezTo>
                <a:lnTo>
                  <a:pt x="1094" y="262"/>
                </a:lnTo>
                <a:cubicBezTo>
                  <a:pt x="1094" y="262"/>
                  <a:pt x="1049" y="244"/>
                  <a:pt x="996" y="224"/>
                </a:cubicBezTo>
                <a:lnTo>
                  <a:pt x="982" y="262"/>
                </a:lnTo>
                <a:close/>
              </a:path>
            </a:pathLst>
          </a:custGeom>
          <a:solidFill>
            <a:srgbClr val="055D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2202287" y="1085638"/>
            <a:ext cx="8288843" cy="1477328"/>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Муниципальное бюджетное дошкольное образовательное учреждение   </a:t>
            </a:r>
          </a:p>
          <a:p>
            <a:pPr algn="ctr"/>
            <a:r>
              <a:rPr lang="ru-RU" b="1" dirty="0">
                <a:latin typeface="Times New Roman" panose="02020603050405020304" pitchFamily="18" charset="0"/>
                <a:cs typeface="Times New Roman" panose="02020603050405020304" pitchFamily="18" charset="0"/>
              </a:rPr>
              <a:t>детский сад «Ладушки»</a:t>
            </a:r>
          </a:p>
          <a:p>
            <a:endParaRPr lang="ru-RU" dirty="0" smtClean="0"/>
          </a:p>
          <a:p>
            <a:r>
              <a:rPr lang="ru-RU" dirty="0" smtClean="0"/>
              <a:t> </a:t>
            </a:r>
            <a:endParaRPr lang="ru-RU" dirty="0"/>
          </a:p>
          <a:p>
            <a:endParaRPr lang="ru-RU" dirty="0"/>
          </a:p>
        </p:txBody>
      </p:sp>
      <p:sp>
        <p:nvSpPr>
          <p:cNvPr id="8" name="Прямоугольник 7"/>
          <p:cNvSpPr/>
          <p:nvPr/>
        </p:nvSpPr>
        <p:spPr>
          <a:xfrm>
            <a:off x="4910284" y="6229177"/>
            <a:ext cx="3576208" cy="646331"/>
          </a:xfrm>
          <a:prstGeom prst="rect">
            <a:avLst/>
          </a:prstGeom>
        </p:spPr>
        <p:txBody>
          <a:bodyPr wrap="square">
            <a:spAutoFit/>
          </a:bodyPr>
          <a:lstStyle/>
          <a:p>
            <a:pPr algn="ctr"/>
            <a:r>
              <a:rPr lang="ru-RU" b="1" dirty="0">
                <a:solidFill>
                  <a:schemeClr val="bg1"/>
                </a:solidFill>
                <a:latin typeface="Times New Roman" panose="02020603050405020304" pitchFamily="18" charset="0"/>
                <a:cs typeface="Times New Roman" panose="02020603050405020304" pitchFamily="18" charset="0"/>
              </a:rPr>
              <a:t>с. Угловское Алтайский край</a:t>
            </a:r>
          </a:p>
          <a:p>
            <a:pPr algn="ctr"/>
            <a:r>
              <a:rPr lang="ru-RU" b="1" dirty="0">
                <a:solidFill>
                  <a:schemeClr val="bg1"/>
                </a:solidFill>
                <a:latin typeface="Times New Roman" panose="02020603050405020304" pitchFamily="18" charset="0"/>
                <a:cs typeface="Times New Roman" panose="02020603050405020304" pitchFamily="18" charset="0"/>
              </a:rPr>
              <a:t>2023г.</a:t>
            </a:r>
          </a:p>
        </p:txBody>
      </p:sp>
    </p:spTree>
    <p:extLst>
      <p:ext uri="{BB962C8B-B14F-4D97-AF65-F5344CB8AC3E}">
        <p14:creationId xmlns:p14="http://schemas.microsoft.com/office/powerpoint/2010/main" val="3817450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агетная рамка 3"/>
          <p:cNvSpPr/>
          <p:nvPr/>
        </p:nvSpPr>
        <p:spPr>
          <a:xfrm>
            <a:off x="7920507" y="2768958"/>
            <a:ext cx="4121239" cy="3979572"/>
          </a:xfrm>
          <a:prstGeom prst="bevel">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Повысить </a:t>
            </a:r>
            <a:r>
              <a:rPr lang="ru-RU" sz="2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психолого</a:t>
            </a: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 педагогическую компетентность родителей в вопросах социально-эмоционального развития ребёнка</a:t>
            </a:r>
          </a:p>
        </p:txBody>
      </p:sp>
      <p:sp>
        <p:nvSpPr>
          <p:cNvPr id="5" name="Багетная рамка 4"/>
          <p:cNvSpPr/>
          <p:nvPr/>
        </p:nvSpPr>
        <p:spPr>
          <a:xfrm>
            <a:off x="3193957" y="1030310"/>
            <a:ext cx="5589431" cy="1609859"/>
          </a:xfrm>
          <a:prstGeom prst="bevel">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Создать </a:t>
            </a: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детско-родительский дискуссионный клуб «</a:t>
            </a:r>
            <a:r>
              <a:rPr lang="ru-RU" sz="2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ПроЭмоции</a:t>
            </a: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p>
        </p:txBody>
      </p:sp>
      <p:sp>
        <p:nvSpPr>
          <p:cNvPr id="6" name="Овал 5"/>
          <p:cNvSpPr/>
          <p:nvPr/>
        </p:nvSpPr>
        <p:spPr>
          <a:xfrm>
            <a:off x="4198511" y="2987898"/>
            <a:ext cx="3580326" cy="337426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Задачи проекта</a:t>
            </a:r>
          </a:p>
        </p:txBody>
      </p:sp>
      <p:sp>
        <p:nvSpPr>
          <p:cNvPr id="7" name="Багетная рамка 6"/>
          <p:cNvSpPr/>
          <p:nvPr/>
        </p:nvSpPr>
        <p:spPr>
          <a:xfrm>
            <a:off x="100883" y="2768958"/>
            <a:ext cx="4007477" cy="3979572"/>
          </a:xfrm>
          <a:prstGeom prst="bevel">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Расширить представления детей об эмоциональных состояниях,   помочь детям приобрести опыт социально - уверенного поведения</a:t>
            </a:r>
            <a:endPar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cxnSp>
        <p:nvCxnSpPr>
          <p:cNvPr id="9" name="Прямая со стрелкой 8"/>
          <p:cNvCxnSpPr/>
          <p:nvPr/>
        </p:nvCxnSpPr>
        <p:spPr>
          <a:xfrm>
            <a:off x="5866323" y="2640169"/>
            <a:ext cx="0" cy="34772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7797085" y="4720106"/>
            <a:ext cx="2468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3951667" y="4758744"/>
            <a:ext cx="2468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5" name="Блок-схема: узел 24"/>
          <p:cNvSpPr/>
          <p:nvPr/>
        </p:nvSpPr>
        <p:spPr>
          <a:xfrm>
            <a:off x="10727027" y="1716109"/>
            <a:ext cx="618186" cy="537693"/>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6" name="Блок-схема: узел 25"/>
          <p:cNvSpPr/>
          <p:nvPr/>
        </p:nvSpPr>
        <p:spPr>
          <a:xfrm>
            <a:off x="6323527" y="5525038"/>
            <a:ext cx="1300766" cy="112046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54436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3950" r="32099" b="39500"/>
          <a:stretch/>
        </p:blipFill>
        <p:spPr bwMode="auto">
          <a:xfrm>
            <a:off x="97384" y="720413"/>
            <a:ext cx="4320069" cy="368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трелка вправо 2"/>
          <p:cNvSpPr/>
          <p:nvPr/>
        </p:nvSpPr>
        <p:spPr>
          <a:xfrm>
            <a:off x="3812143" y="936581"/>
            <a:ext cx="682581"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 name="Стрелка вправо 7"/>
          <p:cNvSpPr/>
          <p:nvPr/>
        </p:nvSpPr>
        <p:spPr>
          <a:xfrm>
            <a:off x="257577" y="5259925"/>
            <a:ext cx="682581"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9" name="Стрелка вправо 8"/>
          <p:cNvSpPr/>
          <p:nvPr/>
        </p:nvSpPr>
        <p:spPr>
          <a:xfrm>
            <a:off x="257578" y="4721994"/>
            <a:ext cx="682581"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0" name="Стрелка вправо 9"/>
          <p:cNvSpPr/>
          <p:nvPr/>
        </p:nvSpPr>
        <p:spPr>
          <a:xfrm>
            <a:off x="2403494" y="4386698"/>
            <a:ext cx="682581"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1" name="Стрелка вправо 10"/>
          <p:cNvSpPr/>
          <p:nvPr/>
        </p:nvSpPr>
        <p:spPr>
          <a:xfrm>
            <a:off x="2910621" y="3975390"/>
            <a:ext cx="682581"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2" name="Стрелка вправо 11"/>
          <p:cNvSpPr/>
          <p:nvPr/>
        </p:nvSpPr>
        <p:spPr>
          <a:xfrm>
            <a:off x="4378815" y="1602934"/>
            <a:ext cx="682581"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3" name="Стрелка вправо 12"/>
          <p:cNvSpPr/>
          <p:nvPr/>
        </p:nvSpPr>
        <p:spPr>
          <a:xfrm>
            <a:off x="3919471" y="2672914"/>
            <a:ext cx="682581"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Прямоугольник 3"/>
          <p:cNvSpPr/>
          <p:nvPr/>
        </p:nvSpPr>
        <p:spPr>
          <a:xfrm>
            <a:off x="4584879" y="936581"/>
            <a:ext cx="6096000" cy="707886"/>
          </a:xfrm>
          <a:prstGeom prst="rect">
            <a:avLst/>
          </a:prstGeom>
        </p:spPr>
        <p:txBody>
          <a:bodyPr>
            <a:spAutoFit/>
          </a:bodyPr>
          <a:lstStyle/>
          <a:p>
            <a:r>
              <a:rPr lang="ru-RU" sz="2000" dirty="0">
                <a:solidFill>
                  <a:schemeClr val="tx2"/>
                </a:solidFill>
                <a:latin typeface="Times New Roman" panose="02020603050405020304" pitchFamily="18" charset="0"/>
                <a:cs typeface="Times New Roman" panose="02020603050405020304" pitchFamily="18" charset="0"/>
              </a:rPr>
              <a:t>У дошкольников формируется осознанное отношение к себе и своим возможностям, адекватная самооценка</a:t>
            </a:r>
          </a:p>
        </p:txBody>
      </p:sp>
      <p:sp>
        <p:nvSpPr>
          <p:cNvPr id="6" name="Прямоугольник 5"/>
          <p:cNvSpPr/>
          <p:nvPr/>
        </p:nvSpPr>
        <p:spPr>
          <a:xfrm>
            <a:off x="5061396" y="1591791"/>
            <a:ext cx="6259132" cy="1323439"/>
          </a:xfrm>
          <a:prstGeom prst="rect">
            <a:avLst/>
          </a:prstGeom>
        </p:spPr>
        <p:txBody>
          <a:bodyPr wrap="square">
            <a:spAutoFit/>
          </a:bodyPr>
          <a:lstStyle/>
          <a:p>
            <a:pPr algn="just"/>
            <a:r>
              <a:rPr lang="ru-RU" sz="2000" dirty="0">
                <a:solidFill>
                  <a:schemeClr val="tx2"/>
                </a:solidFill>
                <a:latin typeface="Times New Roman" panose="02020603050405020304" pitchFamily="18" charset="0"/>
                <a:cs typeface="Times New Roman" panose="02020603050405020304" pitchFamily="18" charset="0"/>
              </a:rPr>
              <a:t>Способность к произвольной регуляции  </a:t>
            </a:r>
            <a:endParaRPr lang="ru-RU" sz="2000" dirty="0" smtClean="0">
              <a:solidFill>
                <a:schemeClr val="tx2"/>
              </a:solidFill>
              <a:latin typeface="Times New Roman" panose="02020603050405020304" pitchFamily="18" charset="0"/>
              <a:cs typeface="Times New Roman" panose="02020603050405020304" pitchFamily="18" charset="0"/>
            </a:endParaRPr>
          </a:p>
          <a:p>
            <a:pPr algn="just"/>
            <a:r>
              <a:rPr lang="ru-RU" sz="2000" dirty="0" smtClean="0">
                <a:solidFill>
                  <a:schemeClr val="tx2"/>
                </a:solidFill>
                <a:latin typeface="Times New Roman" panose="02020603050405020304" pitchFamily="18" charset="0"/>
                <a:cs typeface="Times New Roman" panose="02020603050405020304" pitchFamily="18" charset="0"/>
              </a:rPr>
              <a:t>своей </a:t>
            </a:r>
            <a:r>
              <a:rPr lang="ru-RU" sz="2000" dirty="0">
                <a:solidFill>
                  <a:schemeClr val="tx2"/>
                </a:solidFill>
                <a:latin typeface="Times New Roman" panose="02020603050405020304" pitchFamily="18" charset="0"/>
                <a:cs typeface="Times New Roman" panose="02020603050405020304" pitchFamily="18" charset="0"/>
              </a:rPr>
              <a:t>деятельности, гибкость поведения, способность адекватно реагировать на различные жизненные ситуации, умение управлять своими эмоциями.</a:t>
            </a:r>
          </a:p>
        </p:txBody>
      </p:sp>
      <p:sp>
        <p:nvSpPr>
          <p:cNvPr id="7" name="Прямоугольник 6"/>
          <p:cNvSpPr/>
          <p:nvPr/>
        </p:nvSpPr>
        <p:spPr>
          <a:xfrm>
            <a:off x="4584879" y="2798552"/>
            <a:ext cx="7205730" cy="1323439"/>
          </a:xfrm>
          <a:prstGeom prst="rect">
            <a:avLst/>
          </a:prstGeom>
        </p:spPr>
        <p:txBody>
          <a:bodyPr wrap="square">
            <a:spAutoFit/>
          </a:bodyPr>
          <a:lstStyle/>
          <a:p>
            <a:pPr algn="just"/>
            <a:r>
              <a:rPr lang="ru-RU" sz="2000" dirty="0">
                <a:solidFill>
                  <a:schemeClr val="tx2"/>
                </a:solidFill>
                <a:latin typeface="Times New Roman" panose="02020603050405020304" pitchFamily="18" charset="0"/>
                <a:cs typeface="Times New Roman" panose="02020603050405020304" pitchFamily="18" charset="0"/>
              </a:rPr>
              <a:t>Умение разрешать проблемы межличностных отношений со сверстниками и взрослыми:</a:t>
            </a:r>
          </a:p>
          <a:p>
            <a:pPr algn="just"/>
            <a:r>
              <a:rPr lang="ru-RU" sz="2000" dirty="0" smtClean="0">
                <a:solidFill>
                  <a:schemeClr val="tx2"/>
                </a:solidFill>
                <a:latin typeface="Times New Roman" panose="02020603050405020304" pitchFamily="18" charset="0"/>
                <a:cs typeface="Times New Roman" panose="02020603050405020304" pitchFamily="18" charset="0"/>
              </a:rPr>
              <a:t>- Видеть </a:t>
            </a:r>
            <a:r>
              <a:rPr lang="ru-RU" sz="2000" dirty="0">
                <a:solidFill>
                  <a:schemeClr val="tx2"/>
                </a:solidFill>
                <a:latin typeface="Times New Roman" panose="02020603050405020304" pitchFamily="18" charset="0"/>
                <a:cs typeface="Times New Roman" panose="02020603050405020304" pitchFamily="18" charset="0"/>
              </a:rPr>
              <a:t>сверстника, чувствовать свое единство с ним;</a:t>
            </a:r>
          </a:p>
          <a:p>
            <a:pPr algn="just"/>
            <a:r>
              <a:rPr lang="ru-RU" sz="2000" dirty="0" smtClean="0">
                <a:solidFill>
                  <a:schemeClr val="tx2"/>
                </a:solidFill>
                <a:latin typeface="Times New Roman" panose="02020603050405020304" pitchFamily="18" charset="0"/>
                <a:cs typeface="Times New Roman" panose="02020603050405020304" pitchFamily="18" charset="0"/>
              </a:rPr>
              <a:t>- Согласовывать </a:t>
            </a:r>
            <a:r>
              <a:rPr lang="ru-RU" sz="2000" dirty="0">
                <a:solidFill>
                  <a:schemeClr val="tx2"/>
                </a:solidFill>
                <a:latin typeface="Times New Roman" panose="02020603050405020304" pitchFamily="18" charset="0"/>
                <a:cs typeface="Times New Roman" panose="02020603050405020304" pitchFamily="18" charset="0"/>
              </a:rPr>
              <a:t>свое поведение с поведением других детей;</a:t>
            </a:r>
          </a:p>
        </p:txBody>
      </p:sp>
      <p:sp>
        <p:nvSpPr>
          <p:cNvPr id="14" name="Прямоугольник 13"/>
          <p:cNvSpPr/>
          <p:nvPr/>
        </p:nvSpPr>
        <p:spPr>
          <a:xfrm>
            <a:off x="3593202" y="3986588"/>
            <a:ext cx="8759784" cy="400110"/>
          </a:xfrm>
          <a:prstGeom prst="rect">
            <a:avLst/>
          </a:prstGeom>
        </p:spPr>
        <p:txBody>
          <a:bodyPr wrap="square">
            <a:spAutoFit/>
          </a:bodyPr>
          <a:lstStyle/>
          <a:p>
            <a:r>
              <a:rPr lang="ru-RU" sz="2000" dirty="0">
                <a:solidFill>
                  <a:schemeClr val="tx2"/>
                </a:solidFill>
                <a:latin typeface="Times New Roman" panose="02020603050405020304" pitchFamily="18" charset="0"/>
                <a:cs typeface="Times New Roman" panose="02020603050405020304" pitchFamily="18" charset="0"/>
              </a:rPr>
              <a:t>Видеть и подчеркивать положительные качества и достоинства других </a:t>
            </a:r>
            <a:r>
              <a:rPr lang="ru-RU" sz="2000" dirty="0" smtClean="0">
                <a:solidFill>
                  <a:schemeClr val="tx2"/>
                </a:solidFill>
                <a:latin typeface="Times New Roman" panose="02020603050405020304" pitchFamily="18" charset="0"/>
                <a:cs typeface="Times New Roman" panose="02020603050405020304" pitchFamily="18" charset="0"/>
              </a:rPr>
              <a:t>детей.</a:t>
            </a:r>
            <a:endParaRPr lang="ru-RU" sz="2000" dirty="0">
              <a:solidFill>
                <a:schemeClr val="tx2"/>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3086075" y="4377483"/>
            <a:ext cx="8469821" cy="400110"/>
          </a:xfrm>
          <a:prstGeom prst="rect">
            <a:avLst/>
          </a:prstGeom>
        </p:spPr>
        <p:txBody>
          <a:bodyPr wrap="square">
            <a:spAutoFit/>
          </a:bodyPr>
          <a:lstStyle/>
          <a:p>
            <a:r>
              <a:rPr lang="ru-RU" sz="2000" dirty="0">
                <a:solidFill>
                  <a:schemeClr val="tx2"/>
                </a:solidFill>
                <a:latin typeface="Times New Roman" panose="02020603050405020304" pitchFamily="18" charset="0"/>
                <a:cs typeface="Times New Roman" panose="02020603050405020304" pitchFamily="18" charset="0"/>
              </a:rPr>
              <a:t>Помогать сверстнику в процессе совместной деятельности, делиться с </a:t>
            </a:r>
            <a:r>
              <a:rPr lang="ru-RU" sz="2000" dirty="0" smtClean="0">
                <a:solidFill>
                  <a:schemeClr val="tx2"/>
                </a:solidFill>
                <a:latin typeface="Times New Roman" panose="02020603050405020304" pitchFamily="18" charset="0"/>
                <a:cs typeface="Times New Roman" panose="02020603050405020304" pitchFamily="18" charset="0"/>
              </a:rPr>
              <a:t>ним.</a:t>
            </a:r>
            <a:endParaRPr lang="ru-RU" sz="2000" dirty="0">
              <a:solidFill>
                <a:schemeClr val="tx2"/>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940159" y="4764255"/>
            <a:ext cx="11193886" cy="400110"/>
          </a:xfrm>
          <a:prstGeom prst="rect">
            <a:avLst/>
          </a:prstGeom>
        </p:spPr>
        <p:txBody>
          <a:bodyPr wrap="square">
            <a:spAutoFit/>
          </a:bodyPr>
          <a:lstStyle/>
          <a:p>
            <a:r>
              <a:rPr lang="ru-RU" sz="2000" dirty="0">
                <a:solidFill>
                  <a:schemeClr val="tx2"/>
                </a:solidFill>
                <a:latin typeface="Times New Roman" panose="02020603050405020304" pitchFamily="18" charset="0"/>
                <a:cs typeface="Times New Roman" panose="02020603050405020304" pitchFamily="18" charset="0"/>
              </a:rPr>
              <a:t>Свободно выражать свое эмоциональное состояние, чувства в коммуникативной сфере.</a:t>
            </a:r>
          </a:p>
        </p:txBody>
      </p:sp>
      <p:sp>
        <p:nvSpPr>
          <p:cNvPr id="17" name="Прямоугольник 16"/>
          <p:cNvSpPr/>
          <p:nvPr/>
        </p:nvSpPr>
        <p:spPr>
          <a:xfrm>
            <a:off x="858029" y="5141246"/>
            <a:ext cx="11784168" cy="707886"/>
          </a:xfrm>
          <a:prstGeom prst="rect">
            <a:avLst/>
          </a:prstGeom>
        </p:spPr>
        <p:txBody>
          <a:bodyPr wrap="square">
            <a:spAutoFit/>
          </a:bodyPr>
          <a:lstStyle/>
          <a:p>
            <a:r>
              <a:rPr lang="ru-RU" sz="2000" dirty="0">
                <a:solidFill>
                  <a:schemeClr val="tx2"/>
                </a:solidFill>
                <a:latin typeface="Times New Roman" panose="02020603050405020304" pitchFamily="18" charset="0"/>
                <a:cs typeface="Times New Roman" panose="02020603050405020304" pitchFamily="18" charset="0"/>
              </a:rPr>
              <a:t>Родители получат необходимые психолого-педагогические знания по развитию социально-эмоционального интеллекта детей,  активное участвуют в работе  дискуссионного клуба «</a:t>
            </a:r>
            <a:r>
              <a:rPr lang="ru-RU" sz="2000" dirty="0" err="1">
                <a:solidFill>
                  <a:schemeClr val="tx2"/>
                </a:solidFill>
                <a:latin typeface="Times New Roman" panose="02020603050405020304" pitchFamily="18" charset="0"/>
                <a:cs typeface="Times New Roman" panose="02020603050405020304" pitchFamily="18" charset="0"/>
              </a:rPr>
              <a:t>ПроЭмоции</a:t>
            </a:r>
            <a:r>
              <a:rPr lang="ru-RU" sz="2000" dirty="0">
                <a:solidFill>
                  <a:schemeClr val="tx2"/>
                </a:solidFill>
                <a:latin typeface="Times New Roman" panose="02020603050405020304" pitchFamily="18" charset="0"/>
                <a:cs typeface="Times New Roman" panose="02020603050405020304" pitchFamily="18" charset="0"/>
              </a:rPr>
              <a:t>»</a:t>
            </a:r>
          </a:p>
        </p:txBody>
      </p:sp>
      <p:sp>
        <p:nvSpPr>
          <p:cNvPr id="21" name="Стрелка вправо 20"/>
          <p:cNvSpPr/>
          <p:nvPr/>
        </p:nvSpPr>
        <p:spPr>
          <a:xfrm>
            <a:off x="257578" y="5912825"/>
            <a:ext cx="682581"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8" name="Прямоугольник 17"/>
          <p:cNvSpPr/>
          <p:nvPr/>
        </p:nvSpPr>
        <p:spPr>
          <a:xfrm>
            <a:off x="940157" y="5912825"/>
            <a:ext cx="11193887" cy="1015663"/>
          </a:xfrm>
          <a:prstGeom prst="rect">
            <a:avLst/>
          </a:prstGeom>
        </p:spPr>
        <p:txBody>
          <a:bodyPr wrap="square">
            <a:spAutoFit/>
          </a:bodyPr>
          <a:lstStyle/>
          <a:p>
            <a:r>
              <a:rPr lang="ru-RU" sz="2000" dirty="0">
                <a:solidFill>
                  <a:schemeClr val="tx2"/>
                </a:solidFill>
                <a:latin typeface="Times New Roman" panose="02020603050405020304" pitchFamily="18" charset="0"/>
                <a:cs typeface="Times New Roman" panose="02020603050405020304" pitchFamily="18" charset="0"/>
              </a:rPr>
              <a:t>У педагогов повысится уровень профессиональной компетентности по социально-личностному развитию воспитанников, сформируются навыки и умения использования практических методов и приемов для коррекции поведения и эмоциональной сфере дошкольников.</a:t>
            </a:r>
          </a:p>
        </p:txBody>
      </p:sp>
    </p:spTree>
    <p:extLst>
      <p:ext uri="{BB962C8B-B14F-4D97-AF65-F5344CB8AC3E}">
        <p14:creationId xmlns:p14="http://schemas.microsoft.com/office/powerpoint/2010/main" val="3277875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1017428" y="1068945"/>
            <a:ext cx="9208395" cy="101743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 name="Прямоугольник 2"/>
          <p:cNvSpPr/>
          <p:nvPr/>
        </p:nvSpPr>
        <p:spPr>
          <a:xfrm>
            <a:off x="1619856" y="1068945"/>
            <a:ext cx="8003538" cy="830997"/>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Этапы реализации проекта</a:t>
            </a:r>
          </a:p>
        </p:txBody>
      </p:sp>
      <p:sp>
        <p:nvSpPr>
          <p:cNvPr id="4" name="Рамка 3"/>
          <p:cNvSpPr/>
          <p:nvPr/>
        </p:nvSpPr>
        <p:spPr>
          <a:xfrm>
            <a:off x="148477" y="2235998"/>
            <a:ext cx="5473148" cy="140921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Рамка 4"/>
          <p:cNvSpPr/>
          <p:nvPr/>
        </p:nvSpPr>
        <p:spPr>
          <a:xfrm>
            <a:off x="5909628" y="2235998"/>
            <a:ext cx="5394476" cy="140921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Прямоугольник 6"/>
          <p:cNvSpPr/>
          <p:nvPr/>
        </p:nvSpPr>
        <p:spPr>
          <a:xfrm>
            <a:off x="6109252" y="2525104"/>
            <a:ext cx="5022574" cy="830997"/>
          </a:xfrm>
          <a:prstGeom prst="rect">
            <a:avLst/>
          </a:prstGeom>
        </p:spPr>
        <p:txBody>
          <a:bodyPr wrap="square">
            <a:spAutoFit/>
          </a:bodyPr>
          <a:lstStyle/>
          <a:p>
            <a:pPr algn="ctr"/>
            <a:r>
              <a:rPr lang="en-US" sz="24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a:t>
            </a:r>
            <a:r>
              <a:rPr lang="ru-RU" sz="24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этап</a:t>
            </a:r>
          </a:p>
          <a:p>
            <a:pPr algn="ctr"/>
            <a:r>
              <a:rPr lang="ru-RU" sz="24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Практический</a:t>
            </a:r>
            <a:endParaRPr lang="ru-RU" sz="24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61121" y="2525105"/>
            <a:ext cx="5247859" cy="830997"/>
          </a:xfrm>
          <a:prstGeom prst="rect">
            <a:avLst/>
          </a:prstGeom>
        </p:spPr>
        <p:txBody>
          <a:bodyPr wrap="square">
            <a:spAutoFit/>
          </a:bodyPr>
          <a:lstStyle/>
          <a:p>
            <a:pPr algn="ctr"/>
            <a:r>
              <a:rPr lang="en-US" sz="24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ru-RU" sz="24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этап</a:t>
            </a:r>
          </a:p>
          <a:p>
            <a:pPr algn="ctr"/>
            <a:r>
              <a:rPr lang="ru-RU" sz="24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Организационно-информационный</a:t>
            </a:r>
            <a:endParaRPr lang="ru-RU" sz="24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Рамка 8"/>
          <p:cNvSpPr/>
          <p:nvPr/>
        </p:nvSpPr>
        <p:spPr>
          <a:xfrm>
            <a:off x="9768627" y="873831"/>
            <a:ext cx="701896" cy="601955"/>
          </a:xfrm>
          <a:prstGeom prst="fra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solidFill>
                <a:schemeClr val="tx1"/>
              </a:solidFill>
            </a:endParaRPr>
          </a:p>
        </p:txBody>
      </p:sp>
      <p:sp>
        <p:nvSpPr>
          <p:cNvPr id="10" name="Рамка 9"/>
          <p:cNvSpPr/>
          <p:nvPr/>
        </p:nvSpPr>
        <p:spPr>
          <a:xfrm>
            <a:off x="10470523" y="2957703"/>
            <a:ext cx="1302913" cy="927287"/>
          </a:xfrm>
          <a:prstGeom prst="fra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solidFill>
                <a:schemeClr val="tx1"/>
              </a:solidFill>
            </a:endParaRPr>
          </a:p>
        </p:txBody>
      </p:sp>
      <p:sp>
        <p:nvSpPr>
          <p:cNvPr id="11" name="Рамка 10"/>
          <p:cNvSpPr/>
          <p:nvPr/>
        </p:nvSpPr>
        <p:spPr>
          <a:xfrm>
            <a:off x="148477" y="3645213"/>
            <a:ext cx="2736573" cy="1799877"/>
          </a:xfrm>
          <a:prstGeom prst="fra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solidFill>
                <a:schemeClr val="tx1"/>
              </a:solidFill>
            </a:endParaRPr>
          </a:p>
        </p:txBody>
      </p:sp>
      <p:sp>
        <p:nvSpPr>
          <p:cNvPr id="12" name="Рамка 11"/>
          <p:cNvSpPr/>
          <p:nvPr/>
        </p:nvSpPr>
        <p:spPr>
          <a:xfrm>
            <a:off x="3062179" y="3760632"/>
            <a:ext cx="2739746" cy="2627290"/>
          </a:xfrm>
          <a:prstGeom prst="fra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solidFill>
                <a:schemeClr val="tx1"/>
              </a:solidFill>
            </a:endParaRPr>
          </a:p>
        </p:txBody>
      </p:sp>
      <p:sp>
        <p:nvSpPr>
          <p:cNvPr id="13" name="Рамка 12"/>
          <p:cNvSpPr/>
          <p:nvPr/>
        </p:nvSpPr>
        <p:spPr>
          <a:xfrm>
            <a:off x="528034" y="4866559"/>
            <a:ext cx="3229140" cy="1991441"/>
          </a:xfrm>
          <a:prstGeom prst="fra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solidFill>
                <a:schemeClr val="tx1"/>
              </a:solidFill>
            </a:endParaRPr>
          </a:p>
        </p:txBody>
      </p:sp>
      <p:sp>
        <p:nvSpPr>
          <p:cNvPr id="14" name="Рамка 13"/>
          <p:cNvSpPr/>
          <p:nvPr/>
        </p:nvSpPr>
        <p:spPr>
          <a:xfrm>
            <a:off x="5909628" y="3645213"/>
            <a:ext cx="2739746" cy="1799877"/>
          </a:xfrm>
          <a:prstGeom prst="fra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solidFill>
                <a:schemeClr val="tx1"/>
              </a:solidFill>
            </a:endParaRPr>
          </a:p>
        </p:txBody>
      </p:sp>
      <p:sp>
        <p:nvSpPr>
          <p:cNvPr id="15" name="Рамка 14"/>
          <p:cNvSpPr/>
          <p:nvPr/>
        </p:nvSpPr>
        <p:spPr>
          <a:xfrm>
            <a:off x="6722771" y="4866560"/>
            <a:ext cx="3503051" cy="1799877"/>
          </a:xfrm>
          <a:prstGeom prst="fra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solidFill>
                <a:schemeClr val="tx1"/>
              </a:solidFill>
            </a:endParaRPr>
          </a:p>
        </p:txBody>
      </p:sp>
      <p:sp>
        <p:nvSpPr>
          <p:cNvPr id="16" name="Рамка 15"/>
          <p:cNvSpPr/>
          <p:nvPr/>
        </p:nvSpPr>
        <p:spPr>
          <a:xfrm>
            <a:off x="9348099" y="4029924"/>
            <a:ext cx="2739746" cy="1799877"/>
          </a:xfrm>
          <a:prstGeom prst="fra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solidFill>
                <a:schemeClr val="tx1"/>
              </a:solidFill>
            </a:endParaRPr>
          </a:p>
        </p:txBody>
      </p:sp>
      <p:sp>
        <p:nvSpPr>
          <p:cNvPr id="17" name="Прямоугольник 16"/>
          <p:cNvSpPr/>
          <p:nvPr/>
        </p:nvSpPr>
        <p:spPr>
          <a:xfrm>
            <a:off x="56386" y="3783797"/>
            <a:ext cx="3005793" cy="1200329"/>
          </a:xfrm>
          <a:prstGeom prst="rect">
            <a:avLst/>
          </a:prstGeom>
        </p:spPr>
        <p:txBody>
          <a:bodyPr wrap="square">
            <a:spAutoFit/>
          </a:bodyPr>
          <a:lstStyle/>
          <a:p>
            <a:pPr algn="ctr"/>
            <a:r>
              <a:rPr lang="ru-RU" b="1" dirty="0">
                <a:solidFill>
                  <a:schemeClr val="tx2"/>
                </a:solidFill>
                <a:latin typeface="Times New Roman" panose="02020603050405020304" pitchFamily="18" charset="0"/>
                <a:cs typeface="Times New Roman" panose="02020603050405020304" pitchFamily="18" charset="0"/>
              </a:rPr>
              <a:t>Изучение</a:t>
            </a:r>
            <a:r>
              <a:rPr lang="ru-RU" dirty="0">
                <a:solidFill>
                  <a:schemeClr val="tx2"/>
                </a:solidFill>
                <a:latin typeface="Times New Roman" panose="02020603050405020304" pitchFamily="18" charset="0"/>
                <a:cs typeface="Times New Roman" panose="02020603050405020304" pitchFamily="18" charset="0"/>
              </a:rPr>
              <a:t> </a:t>
            </a:r>
            <a:endParaRPr lang="ru-RU" dirty="0" smtClean="0">
              <a:solidFill>
                <a:schemeClr val="tx2"/>
              </a:solidFill>
              <a:latin typeface="Times New Roman" panose="02020603050405020304" pitchFamily="18" charset="0"/>
              <a:cs typeface="Times New Roman" panose="02020603050405020304" pitchFamily="18" charset="0"/>
            </a:endParaRPr>
          </a:p>
          <a:p>
            <a:pPr algn="ctr"/>
            <a:r>
              <a:rPr lang="ru-RU" dirty="0" smtClean="0">
                <a:solidFill>
                  <a:schemeClr val="tx2"/>
                </a:solidFill>
                <a:latin typeface="Times New Roman" panose="02020603050405020304" pitchFamily="18" charset="0"/>
                <a:cs typeface="Times New Roman" panose="02020603050405020304" pitchFamily="18" charset="0"/>
              </a:rPr>
              <a:t>научной и </a:t>
            </a:r>
          </a:p>
          <a:p>
            <a:pPr algn="ctr"/>
            <a:r>
              <a:rPr lang="ru-RU" dirty="0" smtClean="0">
                <a:solidFill>
                  <a:schemeClr val="tx2"/>
                </a:solidFill>
                <a:latin typeface="Times New Roman" panose="02020603050405020304" pitchFamily="18" charset="0"/>
                <a:cs typeface="Times New Roman" panose="02020603050405020304" pitchFamily="18" charset="0"/>
              </a:rPr>
              <a:t>методической </a:t>
            </a:r>
          </a:p>
          <a:p>
            <a:pPr algn="ctr"/>
            <a:r>
              <a:rPr lang="ru-RU" dirty="0" smtClean="0">
                <a:solidFill>
                  <a:schemeClr val="tx2"/>
                </a:solidFill>
                <a:latin typeface="Times New Roman" panose="02020603050405020304" pitchFamily="18" charset="0"/>
                <a:cs typeface="Times New Roman" panose="02020603050405020304" pitchFamily="18" charset="0"/>
              </a:rPr>
              <a:t>литературы</a:t>
            </a:r>
            <a:endParaRPr lang="ru-RU" dirty="0">
              <a:solidFill>
                <a:schemeClr val="tx2"/>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3655863" y="4119669"/>
            <a:ext cx="1751806" cy="1754326"/>
          </a:xfrm>
          <a:prstGeom prst="rect">
            <a:avLst/>
          </a:prstGeom>
        </p:spPr>
        <p:txBody>
          <a:bodyPr wrap="square">
            <a:spAutoFit/>
          </a:bodyPr>
          <a:lstStyle/>
          <a:p>
            <a:pPr algn="ctr"/>
            <a:r>
              <a:rPr lang="ru-RU" b="1" dirty="0">
                <a:solidFill>
                  <a:schemeClr val="tx2"/>
                </a:solidFill>
                <a:latin typeface="Times New Roman" panose="02020603050405020304" pitchFamily="18" charset="0"/>
                <a:cs typeface="Times New Roman" panose="02020603050405020304" pitchFamily="18" charset="0"/>
              </a:rPr>
              <a:t>Планирование</a:t>
            </a:r>
            <a:r>
              <a:rPr lang="ru-RU" dirty="0">
                <a:solidFill>
                  <a:schemeClr val="tx2"/>
                </a:solidFill>
                <a:latin typeface="Times New Roman" panose="02020603050405020304" pitchFamily="18" charset="0"/>
                <a:cs typeface="Times New Roman" panose="02020603050405020304" pitchFamily="18" charset="0"/>
              </a:rPr>
              <a:t> предстоящей деятельности, направленной на реализацию проекта</a:t>
            </a:r>
          </a:p>
        </p:txBody>
      </p:sp>
      <p:sp>
        <p:nvSpPr>
          <p:cNvPr id="19" name="Прямоугольник 18"/>
          <p:cNvSpPr/>
          <p:nvPr/>
        </p:nvSpPr>
        <p:spPr>
          <a:xfrm>
            <a:off x="721218" y="5123615"/>
            <a:ext cx="2575774" cy="1477328"/>
          </a:xfrm>
          <a:prstGeom prst="rect">
            <a:avLst/>
          </a:prstGeom>
        </p:spPr>
        <p:txBody>
          <a:bodyPr wrap="square">
            <a:spAutoFit/>
          </a:bodyPr>
          <a:lstStyle/>
          <a:p>
            <a:pPr algn="ctr"/>
            <a:r>
              <a:rPr lang="ru-RU" b="1" dirty="0">
                <a:solidFill>
                  <a:schemeClr val="tx2"/>
                </a:solidFill>
                <a:latin typeface="Times New Roman" panose="02020603050405020304" pitchFamily="18" charset="0"/>
                <a:cs typeface="Times New Roman" panose="02020603050405020304" pitchFamily="18" charset="0"/>
              </a:rPr>
              <a:t>Выявление </a:t>
            </a:r>
            <a:r>
              <a:rPr lang="ru-RU" dirty="0">
                <a:solidFill>
                  <a:schemeClr val="tx2"/>
                </a:solidFill>
                <a:latin typeface="Times New Roman" panose="02020603050405020304" pitchFamily="18" charset="0"/>
                <a:cs typeface="Times New Roman" panose="02020603050405020304" pitchFamily="18" charset="0"/>
              </a:rPr>
              <a:t>компетентности родителей  и вовлечение их в процесс реализации проекта</a:t>
            </a:r>
          </a:p>
        </p:txBody>
      </p:sp>
      <p:sp>
        <p:nvSpPr>
          <p:cNvPr id="20" name="Прямоугольник 19"/>
          <p:cNvSpPr/>
          <p:nvPr/>
        </p:nvSpPr>
        <p:spPr>
          <a:xfrm>
            <a:off x="6109252" y="4119669"/>
            <a:ext cx="2313531" cy="707886"/>
          </a:xfrm>
          <a:prstGeom prst="rect">
            <a:avLst/>
          </a:prstGeom>
        </p:spPr>
        <p:txBody>
          <a:bodyPr wrap="square">
            <a:spAutoFit/>
          </a:bodyPr>
          <a:lstStyle/>
          <a:p>
            <a:pPr algn="ctr"/>
            <a:r>
              <a:rPr lang="ru-RU" sz="2000" dirty="0">
                <a:solidFill>
                  <a:schemeClr val="tx2"/>
                </a:solidFill>
                <a:latin typeface="Times New Roman" panose="02020603050405020304" pitchFamily="18" charset="0"/>
                <a:cs typeface="Times New Roman" panose="02020603050405020304" pitchFamily="18" charset="0"/>
              </a:rPr>
              <a:t>Реализация </a:t>
            </a:r>
            <a:endParaRPr lang="ru-RU" sz="2000" dirty="0" smtClean="0">
              <a:solidFill>
                <a:schemeClr val="tx2"/>
              </a:solidFill>
              <a:latin typeface="Times New Roman" panose="02020603050405020304" pitchFamily="18" charset="0"/>
              <a:cs typeface="Times New Roman" panose="02020603050405020304" pitchFamily="18" charset="0"/>
            </a:endParaRPr>
          </a:p>
          <a:p>
            <a:pPr algn="ctr"/>
            <a:r>
              <a:rPr lang="ru-RU" sz="2000" dirty="0" smtClean="0">
                <a:solidFill>
                  <a:schemeClr val="tx2"/>
                </a:solidFill>
                <a:latin typeface="Times New Roman" panose="02020603050405020304" pitchFamily="18" charset="0"/>
                <a:cs typeface="Times New Roman" panose="02020603050405020304" pitchFamily="18" charset="0"/>
              </a:rPr>
              <a:t>плана </a:t>
            </a:r>
            <a:r>
              <a:rPr lang="ru-RU" sz="2000" dirty="0">
                <a:solidFill>
                  <a:schemeClr val="tx2"/>
                </a:solidFill>
                <a:latin typeface="Times New Roman" panose="02020603050405020304" pitchFamily="18" charset="0"/>
                <a:cs typeface="Times New Roman" panose="02020603050405020304" pitchFamily="18" charset="0"/>
              </a:rPr>
              <a:t>проекта</a:t>
            </a:r>
          </a:p>
        </p:txBody>
      </p:sp>
      <p:sp>
        <p:nvSpPr>
          <p:cNvPr id="21" name="Прямоугольник 20"/>
          <p:cNvSpPr/>
          <p:nvPr/>
        </p:nvSpPr>
        <p:spPr>
          <a:xfrm>
            <a:off x="6628013" y="5542210"/>
            <a:ext cx="2857278" cy="707886"/>
          </a:xfrm>
          <a:prstGeom prst="rect">
            <a:avLst/>
          </a:prstGeom>
        </p:spPr>
        <p:txBody>
          <a:bodyPr wrap="square">
            <a:spAutoFit/>
          </a:bodyPr>
          <a:lstStyle/>
          <a:p>
            <a:pPr algn="ctr"/>
            <a:r>
              <a:rPr lang="ru-RU" sz="2000" dirty="0">
                <a:solidFill>
                  <a:schemeClr val="tx2"/>
                </a:solidFill>
                <a:latin typeface="Times New Roman" panose="02020603050405020304" pitchFamily="18" charset="0"/>
                <a:cs typeface="Times New Roman" panose="02020603050405020304" pitchFamily="18" charset="0"/>
              </a:rPr>
              <a:t>Различные формы </a:t>
            </a:r>
            <a:endParaRPr lang="ru-RU" sz="2000" dirty="0" smtClean="0">
              <a:solidFill>
                <a:schemeClr val="tx2"/>
              </a:solidFill>
              <a:latin typeface="Times New Roman" panose="02020603050405020304" pitchFamily="18" charset="0"/>
              <a:cs typeface="Times New Roman" panose="02020603050405020304" pitchFamily="18" charset="0"/>
            </a:endParaRPr>
          </a:p>
          <a:p>
            <a:pPr algn="ctr"/>
            <a:r>
              <a:rPr lang="ru-RU" sz="2000" dirty="0" smtClean="0">
                <a:solidFill>
                  <a:schemeClr val="tx2"/>
                </a:solidFill>
                <a:latin typeface="Times New Roman" panose="02020603050405020304" pitchFamily="18" charset="0"/>
                <a:cs typeface="Times New Roman" panose="02020603050405020304" pitchFamily="18" charset="0"/>
              </a:rPr>
              <a:t>работы </a:t>
            </a:r>
            <a:r>
              <a:rPr lang="ru-RU" sz="2000" dirty="0">
                <a:solidFill>
                  <a:schemeClr val="tx2"/>
                </a:solidFill>
                <a:latin typeface="Times New Roman" panose="02020603050405020304" pitchFamily="18" charset="0"/>
                <a:cs typeface="Times New Roman" panose="02020603050405020304" pitchFamily="18" charset="0"/>
              </a:rPr>
              <a:t>с детьми</a:t>
            </a:r>
          </a:p>
        </p:txBody>
      </p:sp>
      <p:sp>
        <p:nvSpPr>
          <p:cNvPr id="22" name="Прямоугольник 21"/>
          <p:cNvSpPr/>
          <p:nvPr/>
        </p:nvSpPr>
        <p:spPr>
          <a:xfrm>
            <a:off x="9942490" y="4200285"/>
            <a:ext cx="2047741" cy="1323439"/>
          </a:xfrm>
          <a:prstGeom prst="rect">
            <a:avLst/>
          </a:prstGeom>
        </p:spPr>
        <p:txBody>
          <a:bodyPr wrap="square">
            <a:spAutoFit/>
          </a:bodyPr>
          <a:lstStyle/>
          <a:p>
            <a:pPr algn="ctr"/>
            <a:r>
              <a:rPr lang="ru-RU" sz="2000" dirty="0">
                <a:solidFill>
                  <a:schemeClr val="tx2"/>
                </a:solidFill>
                <a:latin typeface="Times New Roman" panose="02020603050405020304" pitchFamily="18" charset="0"/>
                <a:cs typeface="Times New Roman" panose="02020603050405020304" pitchFamily="18" charset="0"/>
              </a:rPr>
              <a:t>Взаимодействие с родителями по реализации проекта</a:t>
            </a:r>
          </a:p>
        </p:txBody>
      </p:sp>
    </p:spTree>
    <p:extLst>
      <p:ext uri="{BB962C8B-B14F-4D97-AF65-F5344CB8AC3E}">
        <p14:creationId xmlns:p14="http://schemas.microsoft.com/office/powerpoint/2010/main" val="675869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Горизонтальный свиток 2"/>
          <p:cNvSpPr/>
          <p:nvPr/>
        </p:nvSpPr>
        <p:spPr>
          <a:xfrm>
            <a:off x="347730" y="824247"/>
            <a:ext cx="10264462" cy="1996225"/>
          </a:xfrm>
          <a:prstGeom prst="horizontalScroll">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62376" y="1160639"/>
            <a:ext cx="9933905" cy="132343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Учебный план дискуссионного клуба «</a:t>
            </a:r>
            <a:r>
              <a:rPr lang="ru-RU"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ПроЭмоции</a:t>
            </a:r>
            <a: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на 2023-2025г.</a:t>
            </a:r>
          </a:p>
        </p:txBody>
      </p:sp>
      <p:graphicFrame>
        <p:nvGraphicFramePr>
          <p:cNvPr id="6" name="Таблица 5"/>
          <p:cNvGraphicFramePr>
            <a:graphicFrameLocks noGrp="1"/>
          </p:cNvGraphicFramePr>
          <p:nvPr>
            <p:extLst>
              <p:ext uri="{D42A27DB-BD31-4B8C-83A1-F6EECF244321}">
                <p14:modId xmlns:p14="http://schemas.microsoft.com/office/powerpoint/2010/main" val="4087131024"/>
              </p:ext>
            </p:extLst>
          </p:nvPr>
        </p:nvGraphicFramePr>
        <p:xfrm>
          <a:off x="575255" y="2975019"/>
          <a:ext cx="10689463" cy="3245476"/>
        </p:xfrm>
        <a:graphic>
          <a:graphicData uri="http://schemas.openxmlformats.org/drawingml/2006/table">
            <a:tbl>
              <a:tblPr firstRow="1" firstCol="1" bandRow="1">
                <a:tableStyleId>{5C22544A-7EE6-4342-B048-85BDC9FD1C3A}</a:tableStyleId>
              </a:tblPr>
              <a:tblGrid>
                <a:gridCol w="2671492"/>
                <a:gridCol w="2672657"/>
                <a:gridCol w="2672657"/>
                <a:gridCol w="2672657"/>
              </a:tblGrid>
              <a:tr h="2163652">
                <a:tc>
                  <a:txBody>
                    <a:bodyPr/>
                    <a:lstStyle/>
                    <a:p>
                      <a:pPr>
                        <a:spcAft>
                          <a:spcPts val="0"/>
                        </a:spcAft>
                      </a:pPr>
                      <a:r>
                        <a:rPr lang="ru-RU" sz="1400" dirty="0">
                          <a:effectLst/>
                        </a:rPr>
                        <a:t> </a:t>
                      </a:r>
                      <a:endParaRPr lang="ru-RU" sz="1100" dirty="0">
                        <a:effectLst/>
                        <a:latin typeface="Times New Roman"/>
                        <a:ea typeface="Times New Roman"/>
                      </a:endParaRPr>
                    </a:p>
                  </a:txBody>
                  <a:tcPr marL="68580" marR="68580" marT="0" marB="0"/>
                </a:tc>
                <a:tc>
                  <a:txBody>
                    <a:bodyPr/>
                    <a:lstStyle/>
                    <a:p>
                      <a:pPr algn="ctr">
                        <a:spcAft>
                          <a:spcPts val="0"/>
                        </a:spcAft>
                      </a:pPr>
                      <a:r>
                        <a:rPr lang="ru-RU" sz="3200" dirty="0">
                          <a:effectLst/>
                          <a:latin typeface="Times New Roman" panose="02020603050405020304" pitchFamily="18" charset="0"/>
                          <a:cs typeface="Times New Roman" panose="02020603050405020304" pitchFamily="18" charset="0"/>
                        </a:rPr>
                        <a:t>Количество занятий в месяц</a:t>
                      </a:r>
                      <a:endParaRPr lang="ru-RU" sz="3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3200" dirty="0">
                          <a:effectLst/>
                          <a:latin typeface="Times New Roman" panose="02020603050405020304" pitchFamily="18" charset="0"/>
                          <a:cs typeface="Times New Roman" panose="02020603050405020304" pitchFamily="18" charset="0"/>
                        </a:rPr>
                        <a:t>Количество занятий в год</a:t>
                      </a:r>
                      <a:endParaRPr lang="ru-RU" sz="3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3200" dirty="0">
                          <a:effectLst/>
                          <a:latin typeface="Times New Roman" panose="02020603050405020304" pitchFamily="18" charset="0"/>
                          <a:cs typeface="Times New Roman" panose="02020603050405020304" pitchFamily="18" charset="0"/>
                        </a:rPr>
                        <a:t>Длительность занятия, мин.</a:t>
                      </a:r>
                      <a:endParaRPr lang="ru-RU" sz="32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1081824">
                <a:tc>
                  <a:txBody>
                    <a:bodyPr/>
                    <a:lstStyle/>
                    <a:p>
                      <a:pPr>
                        <a:spcAft>
                          <a:spcPts val="0"/>
                        </a:spcAft>
                      </a:pPr>
                      <a:r>
                        <a:rPr lang="ru-RU" sz="1400">
                          <a:effectLst/>
                        </a:rPr>
                        <a:t> </a:t>
                      </a:r>
                      <a:endParaRPr lang="ru-RU" sz="1100">
                        <a:effectLst/>
                        <a:latin typeface="Times New Roman"/>
                        <a:ea typeface="Times New Roman"/>
                      </a:endParaRPr>
                    </a:p>
                  </a:txBody>
                  <a:tcPr marL="68580" marR="68580" marT="0" marB="0"/>
                </a:tc>
                <a:tc>
                  <a:txBody>
                    <a:bodyPr/>
                    <a:lstStyle/>
                    <a:p>
                      <a:pPr algn="ctr">
                        <a:spcAft>
                          <a:spcPts val="0"/>
                        </a:spcAft>
                      </a:pPr>
                      <a:r>
                        <a:rPr lang="ru-RU" sz="4400" dirty="0">
                          <a:solidFill>
                            <a:schemeClr val="accent3">
                              <a:lumMod val="75000"/>
                            </a:schemeClr>
                          </a:solidFill>
                          <a:effectLst/>
                          <a:latin typeface="Times New Roman" panose="02020603050405020304" pitchFamily="18" charset="0"/>
                          <a:cs typeface="Times New Roman" panose="02020603050405020304" pitchFamily="18" charset="0"/>
                        </a:rPr>
                        <a:t>1</a:t>
                      </a:r>
                      <a:endParaRPr lang="ru-RU" sz="4400" dirty="0">
                        <a:solidFill>
                          <a:schemeClr val="accent3">
                            <a:lumMod val="75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4400" dirty="0">
                          <a:solidFill>
                            <a:schemeClr val="accent3">
                              <a:lumMod val="75000"/>
                            </a:schemeClr>
                          </a:solidFill>
                          <a:effectLst/>
                          <a:latin typeface="Times New Roman" panose="02020603050405020304" pitchFamily="18" charset="0"/>
                          <a:cs typeface="Times New Roman" panose="02020603050405020304" pitchFamily="18" charset="0"/>
                        </a:rPr>
                        <a:t>9</a:t>
                      </a:r>
                      <a:endParaRPr lang="ru-RU" sz="4400" dirty="0">
                        <a:solidFill>
                          <a:schemeClr val="accent3">
                            <a:lumMod val="75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4400" dirty="0">
                          <a:solidFill>
                            <a:schemeClr val="accent3">
                              <a:lumMod val="75000"/>
                            </a:schemeClr>
                          </a:solidFill>
                          <a:effectLst/>
                          <a:latin typeface="Times New Roman" panose="02020603050405020304" pitchFamily="18" charset="0"/>
                          <a:cs typeface="Times New Roman" panose="02020603050405020304" pitchFamily="18" charset="0"/>
                        </a:rPr>
                        <a:t>20-30</a:t>
                      </a:r>
                      <a:endParaRPr lang="ru-RU" sz="4400" dirty="0">
                        <a:solidFill>
                          <a:schemeClr val="accent3">
                            <a:lumMod val="75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94966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A0B0991-B240-7848-BD47-EF9C14F48F4C}"/>
              </a:ext>
            </a:extLst>
          </p:cNvPr>
          <p:cNvSpPr txBox="1"/>
          <p:nvPr/>
        </p:nvSpPr>
        <p:spPr>
          <a:xfrm>
            <a:off x="10422948" y="0"/>
            <a:ext cx="17690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vbudushee.ru</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xmlns="" id="{DA2AA3B7-9509-6149-8012-08BF1BFFE6C9}"/>
              </a:ext>
            </a:extLst>
          </p:cNvPr>
          <p:cNvSpPr/>
          <p:nvPr/>
        </p:nvSpPr>
        <p:spPr>
          <a:xfrm>
            <a:off x="5070136" y="276999"/>
            <a:ext cx="6792020" cy="1138773"/>
          </a:xfrm>
          <a:prstGeom prst="rect">
            <a:avLst/>
          </a:prstGeom>
        </p:spPr>
        <p:txBody>
          <a:bodyPr wrap="square">
            <a:spAutoFit/>
          </a:bodyPr>
          <a:lstStyle/>
          <a:p>
            <a:pPr algn="ctr"/>
            <a:r>
              <a:rPr lang="ru-RU" sz="3400" b="1" dirty="0" smtClean="0">
                <a:ln>
                  <a:solidFill>
                    <a:srgbClr val="92D050"/>
                  </a:solidFill>
                </a:ln>
                <a:solidFill>
                  <a:schemeClr val="accent1"/>
                </a:solidFill>
                <a:latin typeface="Verdana" panose="020B0604030504040204" pitchFamily="34" charset="0"/>
                <a:ea typeface="Verdana" panose="020B0604030504040204" pitchFamily="34" charset="0"/>
                <a:cs typeface="Verdana" panose="020B0604030504040204" pitchFamily="34" charset="0"/>
              </a:rPr>
              <a:t>Разработчики педагогического проекта </a:t>
            </a:r>
            <a:endParaRPr lang="ru-RU" sz="3400" b="1" dirty="0">
              <a:ln>
                <a:solidFill>
                  <a:srgbClr val="92D050"/>
                </a:solidFill>
              </a:ln>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4">
            <a:extLst>
              <a:ext uri="{FF2B5EF4-FFF2-40B4-BE49-F238E27FC236}">
                <a16:creationId xmlns:a16="http://schemas.microsoft.com/office/drawing/2014/main" xmlns="" id="{F259591E-B2B0-964A-8F74-1B28B4C120F8}"/>
              </a:ext>
            </a:extLst>
          </p:cNvPr>
          <p:cNvSpPr/>
          <p:nvPr/>
        </p:nvSpPr>
        <p:spPr>
          <a:xfrm>
            <a:off x="3543777" y="1754305"/>
            <a:ext cx="8807062" cy="3170099"/>
          </a:xfrm>
          <a:prstGeom prst="rect">
            <a:avLst/>
          </a:prstGeom>
        </p:spPr>
        <p:txBody>
          <a:bodyPr wrap="square">
            <a:spAutoFit/>
          </a:bodyPr>
          <a:lstStyle/>
          <a:p>
            <a:r>
              <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rPr>
              <a:t>Дубинина Любовь </a:t>
            </a:r>
            <a:r>
              <a:rPr lang="ru-RU"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Александровна (Воспитатель)</a:t>
            </a:r>
            <a:endPar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ru-RU"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Живоглазова</a:t>
            </a:r>
            <a:r>
              <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rPr>
              <a:t> Марина </a:t>
            </a:r>
            <a:r>
              <a:rPr lang="ru-RU"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Владимировна (Воспитатель)</a:t>
            </a:r>
            <a:endPar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ru-RU"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Зайченко </a:t>
            </a:r>
            <a:r>
              <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rPr>
              <a:t>Людмила </a:t>
            </a:r>
            <a:r>
              <a:rPr lang="ru-RU"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Владимировна (Воспитатель)</a:t>
            </a:r>
            <a:endPar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ru-RU"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Кораблина </a:t>
            </a:r>
            <a:r>
              <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rPr>
              <a:t>Елена </a:t>
            </a:r>
            <a:r>
              <a:rPr lang="ru-RU"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Юрьевна (Воспитатель)</a:t>
            </a:r>
            <a:endPar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ru-RU"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Кульша</a:t>
            </a:r>
            <a:r>
              <a:rPr lang="ru-RU"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rPr>
              <a:t>Наталья </a:t>
            </a:r>
            <a:r>
              <a:rPr lang="ru-RU"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Михайловна (Воспитатель)</a:t>
            </a:r>
            <a:endPar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ru-RU"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Лелюк</a:t>
            </a:r>
            <a:r>
              <a:rPr lang="ru-RU"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rPr>
              <a:t>Галина  </a:t>
            </a:r>
            <a:r>
              <a:rPr lang="ru-RU"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Валерьевна (Муз. руководитель)</a:t>
            </a:r>
          </a:p>
          <a:p>
            <a:r>
              <a:rPr lang="ru-RU"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Ляпунова </a:t>
            </a:r>
            <a:r>
              <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rPr>
              <a:t>Наталья </a:t>
            </a:r>
            <a:r>
              <a:rPr lang="ru-RU"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Михайловна (Воспитатель)</a:t>
            </a:r>
            <a:endPar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ru-RU"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Миросенко</a:t>
            </a:r>
            <a:r>
              <a:rPr lang="ru-RU"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rPr>
              <a:t>Мария </a:t>
            </a:r>
            <a:r>
              <a:rPr lang="ru-RU"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Александровна (Воспитатель)</a:t>
            </a:r>
            <a:endPar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ru-RU"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Суслова </a:t>
            </a:r>
            <a:r>
              <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rPr>
              <a:t>Надежда </a:t>
            </a:r>
            <a:r>
              <a:rPr lang="ru-RU"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Борисовна (Воспитатель)</a:t>
            </a:r>
            <a:endPar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ru-RU"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Черных </a:t>
            </a:r>
            <a:r>
              <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rPr>
              <a:t>Марина </a:t>
            </a:r>
            <a:r>
              <a:rPr lang="ru-RU"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Ивановна (Инструктор по физ. </a:t>
            </a:r>
            <a:r>
              <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rPr>
              <a:t>к</a:t>
            </a:r>
            <a:r>
              <a:rPr lang="ru-RU"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ультуре)</a:t>
            </a:r>
            <a:endParaRPr lang="ru-RU"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Freeform 46"/>
          <p:cNvSpPr>
            <a:spLocks noEditPoints="1"/>
          </p:cNvSpPr>
          <p:nvPr/>
        </p:nvSpPr>
        <p:spPr bwMode="auto">
          <a:xfrm>
            <a:off x="2619177" y="2527551"/>
            <a:ext cx="809897" cy="1501390"/>
          </a:xfrm>
          <a:custGeom>
            <a:avLst/>
            <a:gdLst>
              <a:gd name="T0" fmla="*/ 1281 w 2448"/>
              <a:gd name="T1" fmla="*/ 1099 h 3912"/>
              <a:gd name="T2" fmla="*/ 1070 w 2448"/>
              <a:gd name="T3" fmla="*/ 1295 h 3912"/>
              <a:gd name="T4" fmla="*/ 405 w 2448"/>
              <a:gd name="T5" fmla="*/ 1437 h 3912"/>
              <a:gd name="T6" fmla="*/ 484 w 2448"/>
              <a:gd name="T7" fmla="*/ 1822 h 3912"/>
              <a:gd name="T8" fmla="*/ 334 w 2448"/>
              <a:gd name="T9" fmla="*/ 2324 h 3912"/>
              <a:gd name="T10" fmla="*/ 430 w 2448"/>
              <a:gd name="T11" fmla="*/ 1550 h 3912"/>
              <a:gd name="T12" fmla="*/ 374 w 2448"/>
              <a:gd name="T13" fmla="*/ 2392 h 3912"/>
              <a:gd name="T14" fmla="*/ 636 w 2448"/>
              <a:gd name="T15" fmla="*/ 3082 h 3912"/>
              <a:gd name="T16" fmla="*/ 0 w 2448"/>
              <a:gd name="T17" fmla="*/ 3409 h 3912"/>
              <a:gd name="T18" fmla="*/ 273 w 2448"/>
              <a:gd name="T19" fmla="*/ 3694 h 3912"/>
              <a:gd name="T20" fmla="*/ 348 w 2448"/>
              <a:gd name="T21" fmla="*/ 3531 h 3912"/>
              <a:gd name="T22" fmla="*/ 1488 w 2448"/>
              <a:gd name="T23" fmla="*/ 3194 h 3912"/>
              <a:gd name="T24" fmla="*/ 1908 w 2448"/>
              <a:gd name="T25" fmla="*/ 3911 h 3912"/>
              <a:gd name="T26" fmla="*/ 2286 w 2448"/>
              <a:gd name="T27" fmla="*/ 3674 h 3912"/>
              <a:gd name="T28" fmla="*/ 1943 w 2448"/>
              <a:gd name="T29" fmla="*/ 3536 h 3912"/>
              <a:gd name="T30" fmla="*/ 1534 w 2448"/>
              <a:gd name="T31" fmla="*/ 2566 h 3912"/>
              <a:gd name="T32" fmla="*/ 2390 w 2448"/>
              <a:gd name="T33" fmla="*/ 1765 h 3912"/>
              <a:gd name="T34" fmla="*/ 2408 w 2448"/>
              <a:gd name="T35" fmla="*/ 1880 h 3912"/>
              <a:gd name="T36" fmla="*/ 1857 w 2448"/>
              <a:gd name="T37" fmla="*/ 2235 h 3912"/>
              <a:gd name="T38" fmla="*/ 2239 w 2448"/>
              <a:gd name="T39" fmla="*/ 2116 h 3912"/>
              <a:gd name="T40" fmla="*/ 2398 w 2448"/>
              <a:gd name="T41" fmla="*/ 1724 h 3912"/>
              <a:gd name="T42" fmla="*/ 1599 w 2448"/>
              <a:gd name="T43" fmla="*/ 1368 h 3912"/>
              <a:gd name="T44" fmla="*/ 2125 w 2448"/>
              <a:gd name="T45" fmla="*/ 774 h 3912"/>
              <a:gd name="T46" fmla="*/ 2037 w 2448"/>
              <a:gd name="T47" fmla="*/ 387 h 3912"/>
              <a:gd name="T48" fmla="*/ 2062 w 2448"/>
              <a:gd name="T49" fmla="*/ 19 h 3912"/>
              <a:gd name="T50" fmla="*/ 1764 w 2448"/>
              <a:gd name="T51" fmla="*/ 3640 h 3912"/>
              <a:gd name="T52" fmla="*/ 1949 w 2448"/>
              <a:gd name="T53" fmla="*/ 3747 h 3912"/>
              <a:gd name="T54" fmla="*/ 1960 w 2448"/>
              <a:gd name="T55" fmla="*/ 3854 h 3912"/>
              <a:gd name="T56" fmla="*/ 79 w 2448"/>
              <a:gd name="T57" fmla="*/ 3394 h 3912"/>
              <a:gd name="T58" fmla="*/ 42 w 2448"/>
              <a:gd name="T59" fmla="*/ 3428 h 3912"/>
              <a:gd name="T60" fmla="*/ 236 w 2448"/>
              <a:gd name="T61" fmla="*/ 3510 h 3912"/>
              <a:gd name="T62" fmla="*/ 1051 w 2448"/>
              <a:gd name="T63" fmla="*/ 2064 h 3912"/>
              <a:gd name="T64" fmla="*/ 1019 w 2448"/>
              <a:gd name="T65" fmla="*/ 2090 h 3912"/>
              <a:gd name="T66" fmla="*/ 1017 w 2448"/>
              <a:gd name="T67" fmla="*/ 2301 h 3912"/>
              <a:gd name="T68" fmla="*/ 997 w 2448"/>
              <a:gd name="T69" fmla="*/ 1574 h 3912"/>
              <a:gd name="T70" fmla="*/ 1314 w 2448"/>
              <a:gd name="T71" fmla="*/ 2084 h 3912"/>
              <a:gd name="T72" fmla="*/ 1029 w 2448"/>
              <a:gd name="T73" fmla="*/ 1498 h 3912"/>
              <a:gd name="T74" fmla="*/ 698 w 2448"/>
              <a:gd name="T75" fmla="*/ 1908 h 3912"/>
              <a:gd name="T76" fmla="*/ 418 w 2448"/>
              <a:gd name="T77" fmla="*/ 2121 h 3912"/>
              <a:gd name="T78" fmla="*/ 820 w 2448"/>
              <a:gd name="T79" fmla="*/ 2280 h 3912"/>
              <a:gd name="T80" fmla="*/ 1103 w 2448"/>
              <a:gd name="T81" fmla="*/ 2396 h 3912"/>
              <a:gd name="T82" fmla="*/ 1381 w 2448"/>
              <a:gd name="T83" fmla="*/ 1437 h 3912"/>
              <a:gd name="T84" fmla="*/ 1587 w 2448"/>
              <a:gd name="T85" fmla="*/ 2353 h 3912"/>
              <a:gd name="T86" fmla="*/ 1953 w 2448"/>
              <a:gd name="T87" fmla="*/ 631 h 3912"/>
              <a:gd name="T88" fmla="*/ 1428 w 2448"/>
              <a:gd name="T89" fmla="*/ 850 h 3912"/>
              <a:gd name="T90" fmla="*/ 1962 w 2448"/>
              <a:gd name="T91" fmla="*/ 45 h 3912"/>
              <a:gd name="T92" fmla="*/ 1824 w 2448"/>
              <a:gd name="T93" fmla="*/ 490 h 3912"/>
              <a:gd name="T94" fmla="*/ 1554 w 2448"/>
              <a:gd name="T95" fmla="*/ 864 h 3912"/>
              <a:gd name="T96" fmla="*/ 1954 w 2448"/>
              <a:gd name="T97" fmla="*/ 446 h 3912"/>
              <a:gd name="T98" fmla="*/ 2094 w 2448"/>
              <a:gd name="T99" fmla="*/ 718 h 3912"/>
              <a:gd name="T100" fmla="*/ 2031 w 2448"/>
              <a:gd name="T101" fmla="*/ 796 h 3912"/>
              <a:gd name="T102" fmla="*/ 1413 w 2448"/>
              <a:gd name="T103" fmla="*/ 1317 h 3912"/>
              <a:gd name="T104" fmla="*/ 1492 w 2448"/>
              <a:gd name="T105" fmla="*/ 2601 h 3912"/>
              <a:gd name="T106" fmla="*/ 1604 w 2448"/>
              <a:gd name="T107" fmla="*/ 3227 h 3912"/>
              <a:gd name="T108" fmla="*/ 894 w 2448"/>
              <a:gd name="T109" fmla="*/ 3238 h 3912"/>
              <a:gd name="T110" fmla="*/ 659 w 2448"/>
              <a:gd name="T111" fmla="*/ 3129 h 3912"/>
              <a:gd name="T112" fmla="*/ 737 w 2448"/>
              <a:gd name="T113" fmla="*/ 2595 h 3912"/>
              <a:gd name="T114" fmla="*/ 663 w 2448"/>
              <a:gd name="T115" fmla="*/ 2323 h 3912"/>
              <a:gd name="T116" fmla="*/ 1330 w 2448"/>
              <a:gd name="T117" fmla="*/ 2849 h 3912"/>
              <a:gd name="T118" fmla="*/ 995 w 2448"/>
              <a:gd name="T119" fmla="*/ 1259 h 3912"/>
              <a:gd name="T120" fmla="*/ 445 w 2448"/>
              <a:gd name="T121" fmla="*/ 1452 h 3912"/>
              <a:gd name="T122" fmla="*/ 978 w 2448"/>
              <a:gd name="T123" fmla="*/ 1517 h 3912"/>
              <a:gd name="T124" fmla="*/ 982 w 2448"/>
              <a:gd name="T125" fmla="*/ 262 h 3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912">
                <a:moveTo>
                  <a:pt x="915" y="378"/>
                </a:moveTo>
                <a:cubicBezTo>
                  <a:pt x="920" y="377"/>
                  <a:pt x="925" y="377"/>
                  <a:pt x="931" y="377"/>
                </a:cubicBezTo>
                <a:cubicBezTo>
                  <a:pt x="961" y="377"/>
                  <a:pt x="1002" y="387"/>
                  <a:pt x="1034" y="397"/>
                </a:cubicBezTo>
                <a:cubicBezTo>
                  <a:pt x="1050" y="402"/>
                  <a:pt x="1065" y="407"/>
                  <a:pt x="1075" y="411"/>
                </a:cubicBezTo>
                <a:lnTo>
                  <a:pt x="1081" y="414"/>
                </a:lnTo>
                <a:cubicBezTo>
                  <a:pt x="1042" y="498"/>
                  <a:pt x="1027" y="577"/>
                  <a:pt x="1027" y="650"/>
                </a:cubicBezTo>
                <a:cubicBezTo>
                  <a:pt x="1027" y="780"/>
                  <a:pt x="1077" y="886"/>
                  <a:pt x="1133" y="963"/>
                </a:cubicBezTo>
                <a:cubicBezTo>
                  <a:pt x="1161" y="1001"/>
                  <a:pt x="1191" y="1032"/>
                  <a:pt x="1217" y="1055"/>
                </a:cubicBezTo>
                <a:cubicBezTo>
                  <a:pt x="1243" y="1077"/>
                  <a:pt x="1265" y="1092"/>
                  <a:pt x="1281" y="1099"/>
                </a:cubicBezTo>
                <a:lnTo>
                  <a:pt x="1297" y="1106"/>
                </a:lnTo>
                <a:lnTo>
                  <a:pt x="1306" y="1091"/>
                </a:lnTo>
                <a:cubicBezTo>
                  <a:pt x="1306" y="1091"/>
                  <a:pt x="1313" y="1081"/>
                  <a:pt x="1324" y="1064"/>
                </a:cubicBezTo>
                <a:cubicBezTo>
                  <a:pt x="1333" y="1049"/>
                  <a:pt x="1347" y="1029"/>
                  <a:pt x="1361" y="1008"/>
                </a:cubicBezTo>
                <a:cubicBezTo>
                  <a:pt x="1390" y="1047"/>
                  <a:pt x="1405" y="1108"/>
                  <a:pt x="1405" y="1168"/>
                </a:cubicBezTo>
                <a:cubicBezTo>
                  <a:pt x="1405" y="1226"/>
                  <a:pt x="1391" y="1282"/>
                  <a:pt x="1369" y="1312"/>
                </a:cubicBezTo>
                <a:lnTo>
                  <a:pt x="1380" y="1320"/>
                </a:lnTo>
                <a:cubicBezTo>
                  <a:pt x="1339" y="1326"/>
                  <a:pt x="1297" y="1338"/>
                  <a:pt x="1255" y="1355"/>
                </a:cubicBezTo>
                <a:cubicBezTo>
                  <a:pt x="1196" y="1327"/>
                  <a:pt x="1132" y="1307"/>
                  <a:pt x="1070" y="1295"/>
                </a:cubicBezTo>
                <a:lnTo>
                  <a:pt x="1069" y="1299"/>
                </a:lnTo>
                <a:cubicBezTo>
                  <a:pt x="1062" y="1276"/>
                  <a:pt x="1049" y="1256"/>
                  <a:pt x="1032" y="1239"/>
                </a:cubicBezTo>
                <a:cubicBezTo>
                  <a:pt x="1000" y="1206"/>
                  <a:pt x="955" y="1182"/>
                  <a:pt x="907" y="1166"/>
                </a:cubicBezTo>
                <a:cubicBezTo>
                  <a:pt x="858" y="1149"/>
                  <a:pt x="805" y="1141"/>
                  <a:pt x="757" y="1141"/>
                </a:cubicBezTo>
                <a:cubicBezTo>
                  <a:pt x="724" y="1141"/>
                  <a:pt x="694" y="1145"/>
                  <a:pt x="668" y="1154"/>
                </a:cubicBezTo>
                <a:cubicBezTo>
                  <a:pt x="666" y="1154"/>
                  <a:pt x="649" y="1161"/>
                  <a:pt x="635" y="1167"/>
                </a:cubicBezTo>
                <a:cubicBezTo>
                  <a:pt x="561" y="1203"/>
                  <a:pt x="505" y="1267"/>
                  <a:pt x="468" y="1322"/>
                </a:cubicBezTo>
                <a:cubicBezTo>
                  <a:pt x="427" y="1381"/>
                  <a:pt x="407" y="1431"/>
                  <a:pt x="407" y="1432"/>
                </a:cubicBezTo>
                <a:lnTo>
                  <a:pt x="405" y="1437"/>
                </a:lnTo>
                <a:cubicBezTo>
                  <a:pt x="405" y="1442"/>
                  <a:pt x="405" y="1447"/>
                  <a:pt x="405" y="1452"/>
                </a:cubicBezTo>
                <a:cubicBezTo>
                  <a:pt x="404" y="1485"/>
                  <a:pt x="416" y="1517"/>
                  <a:pt x="439" y="1543"/>
                </a:cubicBezTo>
                <a:cubicBezTo>
                  <a:pt x="462" y="1569"/>
                  <a:pt x="498" y="1587"/>
                  <a:pt x="545" y="1592"/>
                </a:cubicBezTo>
                <a:lnTo>
                  <a:pt x="558" y="1593"/>
                </a:lnTo>
                <a:lnTo>
                  <a:pt x="564" y="1582"/>
                </a:lnTo>
                <a:cubicBezTo>
                  <a:pt x="593" y="1531"/>
                  <a:pt x="621" y="1480"/>
                  <a:pt x="653" y="1436"/>
                </a:cubicBezTo>
                <a:cubicBezTo>
                  <a:pt x="669" y="1442"/>
                  <a:pt x="691" y="1450"/>
                  <a:pt x="715" y="1459"/>
                </a:cubicBezTo>
                <a:cubicBezTo>
                  <a:pt x="702" y="1478"/>
                  <a:pt x="679" y="1511"/>
                  <a:pt x="652" y="1551"/>
                </a:cubicBezTo>
                <a:cubicBezTo>
                  <a:pt x="602" y="1623"/>
                  <a:pt x="538" y="1722"/>
                  <a:pt x="484" y="1822"/>
                </a:cubicBezTo>
                <a:cubicBezTo>
                  <a:pt x="429" y="1922"/>
                  <a:pt x="385" y="2025"/>
                  <a:pt x="378" y="2109"/>
                </a:cubicBezTo>
                <a:cubicBezTo>
                  <a:pt x="378" y="2113"/>
                  <a:pt x="378" y="2117"/>
                  <a:pt x="378" y="2121"/>
                </a:cubicBezTo>
                <a:cubicBezTo>
                  <a:pt x="378" y="2160"/>
                  <a:pt x="395" y="2195"/>
                  <a:pt x="418" y="2222"/>
                </a:cubicBezTo>
                <a:cubicBezTo>
                  <a:pt x="453" y="2263"/>
                  <a:pt x="503" y="2291"/>
                  <a:pt x="544" y="2310"/>
                </a:cubicBezTo>
                <a:cubicBezTo>
                  <a:pt x="572" y="2323"/>
                  <a:pt x="596" y="2331"/>
                  <a:pt x="609" y="2335"/>
                </a:cubicBezTo>
                <a:cubicBezTo>
                  <a:pt x="602" y="2345"/>
                  <a:pt x="596" y="2354"/>
                  <a:pt x="589" y="2362"/>
                </a:cubicBezTo>
                <a:cubicBezTo>
                  <a:pt x="576" y="2377"/>
                  <a:pt x="564" y="2386"/>
                  <a:pt x="554" y="2388"/>
                </a:cubicBezTo>
                <a:cubicBezTo>
                  <a:pt x="552" y="2389"/>
                  <a:pt x="545" y="2390"/>
                  <a:pt x="537" y="2390"/>
                </a:cubicBezTo>
                <a:cubicBezTo>
                  <a:pt x="495" y="2390"/>
                  <a:pt x="407" y="2372"/>
                  <a:pt x="334" y="2324"/>
                </a:cubicBezTo>
                <a:cubicBezTo>
                  <a:pt x="297" y="2299"/>
                  <a:pt x="263" y="2268"/>
                  <a:pt x="239" y="2227"/>
                </a:cubicBezTo>
                <a:cubicBezTo>
                  <a:pt x="214" y="2187"/>
                  <a:pt x="199" y="2137"/>
                  <a:pt x="199" y="2075"/>
                </a:cubicBezTo>
                <a:cubicBezTo>
                  <a:pt x="199" y="2058"/>
                  <a:pt x="200" y="2040"/>
                  <a:pt x="202" y="2021"/>
                </a:cubicBezTo>
                <a:cubicBezTo>
                  <a:pt x="205" y="1996"/>
                  <a:pt x="223" y="1949"/>
                  <a:pt x="247" y="1897"/>
                </a:cubicBezTo>
                <a:cubicBezTo>
                  <a:pt x="282" y="1819"/>
                  <a:pt x="333" y="1725"/>
                  <a:pt x="375" y="1649"/>
                </a:cubicBezTo>
                <a:lnTo>
                  <a:pt x="478" y="1702"/>
                </a:lnTo>
                <a:lnTo>
                  <a:pt x="496" y="1666"/>
                </a:lnTo>
                <a:lnTo>
                  <a:pt x="394" y="1614"/>
                </a:lnTo>
                <a:cubicBezTo>
                  <a:pt x="408" y="1589"/>
                  <a:pt x="420" y="1568"/>
                  <a:pt x="430" y="1550"/>
                </a:cubicBezTo>
                <a:cubicBezTo>
                  <a:pt x="432" y="1546"/>
                  <a:pt x="434" y="1543"/>
                  <a:pt x="436" y="1539"/>
                </a:cubicBezTo>
                <a:cubicBezTo>
                  <a:pt x="432" y="1534"/>
                  <a:pt x="423" y="1526"/>
                  <a:pt x="413" y="1499"/>
                </a:cubicBezTo>
                <a:cubicBezTo>
                  <a:pt x="412" y="1499"/>
                  <a:pt x="411" y="1500"/>
                  <a:pt x="411" y="1500"/>
                </a:cubicBezTo>
                <a:cubicBezTo>
                  <a:pt x="395" y="1531"/>
                  <a:pt x="337" y="1632"/>
                  <a:pt x="281" y="1738"/>
                </a:cubicBezTo>
                <a:cubicBezTo>
                  <a:pt x="253" y="1791"/>
                  <a:pt x="225" y="1845"/>
                  <a:pt x="204" y="1894"/>
                </a:cubicBezTo>
                <a:cubicBezTo>
                  <a:pt x="182" y="1942"/>
                  <a:pt x="166" y="1984"/>
                  <a:pt x="162" y="2016"/>
                </a:cubicBezTo>
                <a:cubicBezTo>
                  <a:pt x="159" y="2036"/>
                  <a:pt x="158" y="2056"/>
                  <a:pt x="158" y="2075"/>
                </a:cubicBezTo>
                <a:cubicBezTo>
                  <a:pt x="158" y="2144"/>
                  <a:pt x="176" y="2201"/>
                  <a:pt x="204" y="2248"/>
                </a:cubicBezTo>
                <a:cubicBezTo>
                  <a:pt x="246" y="2318"/>
                  <a:pt x="311" y="2364"/>
                  <a:pt x="374" y="2392"/>
                </a:cubicBezTo>
                <a:cubicBezTo>
                  <a:pt x="437" y="2419"/>
                  <a:pt x="498" y="2430"/>
                  <a:pt x="537" y="2430"/>
                </a:cubicBezTo>
                <a:cubicBezTo>
                  <a:pt x="547" y="2430"/>
                  <a:pt x="557" y="2429"/>
                  <a:pt x="565" y="2427"/>
                </a:cubicBezTo>
                <a:cubicBezTo>
                  <a:pt x="590" y="2420"/>
                  <a:pt x="609" y="2402"/>
                  <a:pt x="626" y="2381"/>
                </a:cubicBezTo>
                <a:cubicBezTo>
                  <a:pt x="629" y="2377"/>
                  <a:pt x="632" y="2373"/>
                  <a:pt x="635" y="2368"/>
                </a:cubicBezTo>
                <a:cubicBezTo>
                  <a:pt x="658" y="2365"/>
                  <a:pt x="693" y="2359"/>
                  <a:pt x="726" y="2352"/>
                </a:cubicBezTo>
                <a:cubicBezTo>
                  <a:pt x="732" y="2351"/>
                  <a:pt x="738" y="2350"/>
                  <a:pt x="744" y="2348"/>
                </a:cubicBezTo>
                <a:cubicBezTo>
                  <a:pt x="712" y="2474"/>
                  <a:pt x="685" y="2651"/>
                  <a:pt x="667" y="2802"/>
                </a:cubicBezTo>
                <a:cubicBezTo>
                  <a:pt x="656" y="2885"/>
                  <a:pt x="648" y="2961"/>
                  <a:pt x="643" y="3016"/>
                </a:cubicBezTo>
                <a:cubicBezTo>
                  <a:pt x="640" y="3043"/>
                  <a:pt x="638" y="3066"/>
                  <a:pt x="636" y="3082"/>
                </a:cubicBezTo>
                <a:cubicBezTo>
                  <a:pt x="636" y="3092"/>
                  <a:pt x="635" y="3093"/>
                  <a:pt x="627" y="3096"/>
                </a:cubicBezTo>
                <a:cubicBezTo>
                  <a:pt x="538" y="3123"/>
                  <a:pt x="398" y="3186"/>
                  <a:pt x="237" y="3266"/>
                </a:cubicBezTo>
                <a:lnTo>
                  <a:pt x="224" y="3273"/>
                </a:lnTo>
                <a:lnTo>
                  <a:pt x="227" y="3288"/>
                </a:lnTo>
                <a:cubicBezTo>
                  <a:pt x="227" y="3292"/>
                  <a:pt x="228" y="3296"/>
                  <a:pt x="229" y="3300"/>
                </a:cubicBezTo>
                <a:cubicBezTo>
                  <a:pt x="106" y="3333"/>
                  <a:pt x="43" y="3363"/>
                  <a:pt x="9" y="3387"/>
                </a:cubicBezTo>
                <a:lnTo>
                  <a:pt x="1" y="3392"/>
                </a:lnTo>
                <a:lnTo>
                  <a:pt x="0" y="3401"/>
                </a:lnTo>
                <a:lnTo>
                  <a:pt x="0" y="3409"/>
                </a:lnTo>
                <a:cubicBezTo>
                  <a:pt x="0" y="3431"/>
                  <a:pt x="6" y="3464"/>
                  <a:pt x="15" y="3506"/>
                </a:cubicBezTo>
                <a:cubicBezTo>
                  <a:pt x="29" y="3568"/>
                  <a:pt x="52" y="3647"/>
                  <a:pt x="75" y="3714"/>
                </a:cubicBezTo>
                <a:cubicBezTo>
                  <a:pt x="87" y="3747"/>
                  <a:pt x="99" y="3778"/>
                  <a:pt x="111" y="3802"/>
                </a:cubicBezTo>
                <a:cubicBezTo>
                  <a:pt x="117" y="3814"/>
                  <a:pt x="122" y="3825"/>
                  <a:pt x="128" y="3834"/>
                </a:cubicBezTo>
                <a:cubicBezTo>
                  <a:pt x="135" y="3843"/>
                  <a:pt x="140" y="3851"/>
                  <a:pt x="149" y="3857"/>
                </a:cubicBezTo>
                <a:lnTo>
                  <a:pt x="157" y="3863"/>
                </a:lnTo>
                <a:lnTo>
                  <a:pt x="167" y="3859"/>
                </a:lnTo>
                <a:cubicBezTo>
                  <a:pt x="187" y="3852"/>
                  <a:pt x="203" y="3838"/>
                  <a:pt x="217" y="3820"/>
                </a:cubicBezTo>
                <a:cubicBezTo>
                  <a:pt x="243" y="3787"/>
                  <a:pt x="262" y="3742"/>
                  <a:pt x="273" y="3694"/>
                </a:cubicBezTo>
                <a:lnTo>
                  <a:pt x="275" y="3691"/>
                </a:lnTo>
                <a:lnTo>
                  <a:pt x="274" y="3690"/>
                </a:lnTo>
                <a:cubicBezTo>
                  <a:pt x="281" y="3661"/>
                  <a:pt x="284" y="3631"/>
                  <a:pt x="284" y="3602"/>
                </a:cubicBezTo>
                <a:cubicBezTo>
                  <a:pt x="284" y="3581"/>
                  <a:pt x="282" y="3560"/>
                  <a:pt x="277" y="3541"/>
                </a:cubicBezTo>
                <a:cubicBezTo>
                  <a:pt x="274" y="3531"/>
                  <a:pt x="274" y="3531"/>
                  <a:pt x="282" y="3525"/>
                </a:cubicBezTo>
                <a:cubicBezTo>
                  <a:pt x="290" y="3519"/>
                  <a:pt x="300" y="3513"/>
                  <a:pt x="310" y="3508"/>
                </a:cubicBezTo>
                <a:cubicBezTo>
                  <a:pt x="314" y="3513"/>
                  <a:pt x="318" y="3518"/>
                  <a:pt x="323" y="3521"/>
                </a:cubicBezTo>
                <a:cubicBezTo>
                  <a:pt x="328" y="3526"/>
                  <a:pt x="334" y="3531"/>
                  <a:pt x="345" y="3531"/>
                </a:cubicBezTo>
                <a:lnTo>
                  <a:pt x="348" y="3531"/>
                </a:lnTo>
                <a:lnTo>
                  <a:pt x="350" y="3531"/>
                </a:lnTo>
                <a:lnTo>
                  <a:pt x="352" y="3530"/>
                </a:lnTo>
                <a:cubicBezTo>
                  <a:pt x="412" y="3511"/>
                  <a:pt x="487" y="3489"/>
                  <a:pt x="553" y="3471"/>
                </a:cubicBezTo>
                <a:cubicBezTo>
                  <a:pt x="618" y="3454"/>
                  <a:pt x="676" y="3440"/>
                  <a:pt x="698" y="3438"/>
                </a:cubicBezTo>
                <a:cubicBezTo>
                  <a:pt x="714" y="3436"/>
                  <a:pt x="729" y="3430"/>
                  <a:pt x="746" y="3420"/>
                </a:cubicBezTo>
                <a:cubicBezTo>
                  <a:pt x="803" y="3387"/>
                  <a:pt x="880" y="3313"/>
                  <a:pt x="955" y="3233"/>
                </a:cubicBezTo>
                <a:cubicBezTo>
                  <a:pt x="1017" y="3166"/>
                  <a:pt x="1077" y="3096"/>
                  <a:pt x="1117" y="3041"/>
                </a:cubicBezTo>
                <a:cubicBezTo>
                  <a:pt x="1195" y="3068"/>
                  <a:pt x="1281" y="3101"/>
                  <a:pt x="1358" y="3134"/>
                </a:cubicBezTo>
                <a:cubicBezTo>
                  <a:pt x="1406" y="3155"/>
                  <a:pt x="1451" y="3175"/>
                  <a:pt x="1488" y="3194"/>
                </a:cubicBezTo>
                <a:cubicBezTo>
                  <a:pt x="1512" y="3206"/>
                  <a:pt x="1532" y="3218"/>
                  <a:pt x="1548" y="3228"/>
                </a:cubicBezTo>
                <a:cubicBezTo>
                  <a:pt x="1562" y="3236"/>
                  <a:pt x="1563" y="3240"/>
                  <a:pt x="1564" y="3252"/>
                </a:cubicBezTo>
                <a:cubicBezTo>
                  <a:pt x="1570" y="3389"/>
                  <a:pt x="1621" y="3526"/>
                  <a:pt x="1676" y="3644"/>
                </a:cubicBezTo>
                <a:lnTo>
                  <a:pt x="1682" y="3656"/>
                </a:lnTo>
                <a:lnTo>
                  <a:pt x="1695" y="3655"/>
                </a:lnTo>
                <a:cubicBezTo>
                  <a:pt x="1705" y="3655"/>
                  <a:pt x="1715" y="3653"/>
                  <a:pt x="1725" y="3651"/>
                </a:cubicBezTo>
                <a:cubicBezTo>
                  <a:pt x="1754" y="3711"/>
                  <a:pt x="1784" y="3767"/>
                  <a:pt x="1812" y="3811"/>
                </a:cubicBezTo>
                <a:cubicBezTo>
                  <a:pt x="1828" y="3836"/>
                  <a:pt x="1844" y="3858"/>
                  <a:pt x="1860" y="3875"/>
                </a:cubicBezTo>
                <a:cubicBezTo>
                  <a:pt x="1875" y="3892"/>
                  <a:pt x="1890" y="3905"/>
                  <a:pt x="1908" y="3911"/>
                </a:cubicBezTo>
                <a:lnTo>
                  <a:pt x="1910" y="3912"/>
                </a:lnTo>
                <a:lnTo>
                  <a:pt x="1912" y="3912"/>
                </a:lnTo>
                <a:lnTo>
                  <a:pt x="1916" y="3912"/>
                </a:lnTo>
                <a:cubicBezTo>
                  <a:pt x="1923" y="3912"/>
                  <a:pt x="1927" y="3911"/>
                  <a:pt x="1932" y="3909"/>
                </a:cubicBezTo>
                <a:cubicBezTo>
                  <a:pt x="1951" y="3904"/>
                  <a:pt x="1981" y="3890"/>
                  <a:pt x="2016" y="3871"/>
                </a:cubicBezTo>
                <a:cubicBezTo>
                  <a:pt x="2069" y="3844"/>
                  <a:pt x="2134" y="3806"/>
                  <a:pt x="2187" y="3771"/>
                </a:cubicBezTo>
                <a:cubicBezTo>
                  <a:pt x="2213" y="3753"/>
                  <a:pt x="2236" y="3736"/>
                  <a:pt x="2253" y="3721"/>
                </a:cubicBezTo>
                <a:cubicBezTo>
                  <a:pt x="2262" y="3714"/>
                  <a:pt x="2269" y="3707"/>
                  <a:pt x="2275" y="3700"/>
                </a:cubicBezTo>
                <a:cubicBezTo>
                  <a:pt x="2280" y="3693"/>
                  <a:pt x="2286" y="3686"/>
                  <a:pt x="2286" y="3674"/>
                </a:cubicBezTo>
                <a:lnTo>
                  <a:pt x="2286" y="3672"/>
                </a:lnTo>
                <a:cubicBezTo>
                  <a:pt x="2285" y="3656"/>
                  <a:pt x="2276" y="3645"/>
                  <a:pt x="2266" y="3637"/>
                </a:cubicBezTo>
                <a:cubicBezTo>
                  <a:pt x="2250" y="3625"/>
                  <a:pt x="2229" y="3617"/>
                  <a:pt x="2203" y="3611"/>
                </a:cubicBezTo>
                <a:cubicBezTo>
                  <a:pt x="2177" y="3605"/>
                  <a:pt x="2147" y="3601"/>
                  <a:pt x="2114" y="3601"/>
                </a:cubicBezTo>
                <a:cubicBezTo>
                  <a:pt x="2084" y="3601"/>
                  <a:pt x="2051" y="3604"/>
                  <a:pt x="2019" y="3611"/>
                </a:cubicBezTo>
                <a:cubicBezTo>
                  <a:pt x="2003" y="3616"/>
                  <a:pt x="2003" y="3616"/>
                  <a:pt x="1991" y="3607"/>
                </a:cubicBezTo>
                <a:cubicBezTo>
                  <a:pt x="1987" y="3604"/>
                  <a:pt x="1983" y="3600"/>
                  <a:pt x="1978" y="3595"/>
                </a:cubicBezTo>
                <a:cubicBezTo>
                  <a:pt x="1964" y="3581"/>
                  <a:pt x="1950" y="3561"/>
                  <a:pt x="1946" y="3535"/>
                </a:cubicBezTo>
                <a:lnTo>
                  <a:pt x="1943" y="3536"/>
                </a:lnTo>
                <a:cubicBezTo>
                  <a:pt x="1953" y="3527"/>
                  <a:pt x="1960" y="3519"/>
                  <a:pt x="1967" y="3511"/>
                </a:cubicBezTo>
                <a:cubicBezTo>
                  <a:pt x="1973" y="3503"/>
                  <a:pt x="1979" y="3495"/>
                  <a:pt x="1981" y="3485"/>
                </a:cubicBezTo>
                <a:lnTo>
                  <a:pt x="1982" y="3482"/>
                </a:lnTo>
                <a:lnTo>
                  <a:pt x="1982" y="3479"/>
                </a:lnTo>
                <a:cubicBezTo>
                  <a:pt x="1977" y="3403"/>
                  <a:pt x="1970" y="3312"/>
                  <a:pt x="1957" y="3227"/>
                </a:cubicBezTo>
                <a:cubicBezTo>
                  <a:pt x="1944" y="3142"/>
                  <a:pt x="1925" y="3062"/>
                  <a:pt x="1895" y="3008"/>
                </a:cubicBezTo>
                <a:cubicBezTo>
                  <a:pt x="1861" y="2949"/>
                  <a:pt x="1793" y="2857"/>
                  <a:pt x="1720" y="2770"/>
                </a:cubicBezTo>
                <a:cubicBezTo>
                  <a:pt x="1658" y="2697"/>
                  <a:pt x="1594" y="2628"/>
                  <a:pt x="1541" y="2586"/>
                </a:cubicBezTo>
                <a:cubicBezTo>
                  <a:pt x="1530" y="2578"/>
                  <a:pt x="1529" y="2576"/>
                  <a:pt x="1534" y="2566"/>
                </a:cubicBezTo>
                <a:cubicBezTo>
                  <a:pt x="1557" y="2522"/>
                  <a:pt x="1592" y="2449"/>
                  <a:pt x="1625" y="2369"/>
                </a:cubicBezTo>
                <a:cubicBezTo>
                  <a:pt x="1672" y="2253"/>
                  <a:pt x="1748" y="1933"/>
                  <a:pt x="1753" y="1805"/>
                </a:cubicBezTo>
                <a:cubicBezTo>
                  <a:pt x="1787" y="1879"/>
                  <a:pt x="1837" y="1960"/>
                  <a:pt x="1917" y="2031"/>
                </a:cubicBezTo>
                <a:lnTo>
                  <a:pt x="1926" y="2039"/>
                </a:lnTo>
                <a:lnTo>
                  <a:pt x="1937" y="2036"/>
                </a:lnTo>
                <a:cubicBezTo>
                  <a:pt x="2094" y="1988"/>
                  <a:pt x="2204" y="1877"/>
                  <a:pt x="2205" y="1876"/>
                </a:cubicBezTo>
                <a:lnTo>
                  <a:pt x="2206" y="1875"/>
                </a:lnTo>
                <a:lnTo>
                  <a:pt x="2207" y="1874"/>
                </a:lnTo>
                <a:cubicBezTo>
                  <a:pt x="2259" y="1803"/>
                  <a:pt x="2329" y="1774"/>
                  <a:pt x="2390" y="1765"/>
                </a:cubicBezTo>
                <a:lnTo>
                  <a:pt x="2398" y="1764"/>
                </a:lnTo>
                <a:cubicBezTo>
                  <a:pt x="2403" y="1764"/>
                  <a:pt x="2403" y="1763"/>
                  <a:pt x="2403" y="1766"/>
                </a:cubicBezTo>
                <a:cubicBezTo>
                  <a:pt x="2403" y="1770"/>
                  <a:pt x="2400" y="1780"/>
                  <a:pt x="2397" y="1788"/>
                </a:cubicBezTo>
                <a:cubicBezTo>
                  <a:pt x="2395" y="1791"/>
                  <a:pt x="2394" y="1795"/>
                  <a:pt x="2392" y="1797"/>
                </a:cubicBezTo>
                <a:lnTo>
                  <a:pt x="2391" y="1800"/>
                </a:lnTo>
                <a:lnTo>
                  <a:pt x="2391" y="1800"/>
                </a:lnTo>
                <a:lnTo>
                  <a:pt x="2384" y="1811"/>
                </a:lnTo>
                <a:lnTo>
                  <a:pt x="2391" y="1821"/>
                </a:lnTo>
                <a:cubicBezTo>
                  <a:pt x="2403" y="1841"/>
                  <a:pt x="2408" y="1861"/>
                  <a:pt x="2408" y="1880"/>
                </a:cubicBezTo>
                <a:cubicBezTo>
                  <a:pt x="2408" y="1913"/>
                  <a:pt x="2393" y="1945"/>
                  <a:pt x="2368" y="1972"/>
                </a:cubicBezTo>
                <a:cubicBezTo>
                  <a:pt x="2343" y="1999"/>
                  <a:pt x="2308" y="2021"/>
                  <a:pt x="2270" y="2031"/>
                </a:cubicBezTo>
                <a:lnTo>
                  <a:pt x="2262" y="2033"/>
                </a:lnTo>
                <a:lnTo>
                  <a:pt x="2258" y="2040"/>
                </a:lnTo>
                <a:cubicBezTo>
                  <a:pt x="2249" y="2055"/>
                  <a:pt x="2224" y="2078"/>
                  <a:pt x="2191" y="2101"/>
                </a:cubicBezTo>
                <a:cubicBezTo>
                  <a:pt x="2142" y="2135"/>
                  <a:pt x="2075" y="2171"/>
                  <a:pt x="2013" y="2198"/>
                </a:cubicBezTo>
                <a:cubicBezTo>
                  <a:pt x="1982" y="2212"/>
                  <a:pt x="1952" y="2223"/>
                  <a:pt x="1926" y="2231"/>
                </a:cubicBezTo>
                <a:cubicBezTo>
                  <a:pt x="1913" y="2235"/>
                  <a:pt x="1901" y="2239"/>
                  <a:pt x="1890" y="2241"/>
                </a:cubicBezTo>
                <a:cubicBezTo>
                  <a:pt x="1874" y="2244"/>
                  <a:pt x="1871" y="2245"/>
                  <a:pt x="1857" y="2235"/>
                </a:cubicBezTo>
                <a:cubicBezTo>
                  <a:pt x="1805" y="2201"/>
                  <a:pt x="1770" y="2168"/>
                  <a:pt x="1742" y="2135"/>
                </a:cubicBezTo>
                <a:lnTo>
                  <a:pt x="1711" y="2162"/>
                </a:lnTo>
                <a:cubicBezTo>
                  <a:pt x="1745" y="2201"/>
                  <a:pt x="1788" y="2242"/>
                  <a:pt x="1855" y="2281"/>
                </a:cubicBezTo>
                <a:lnTo>
                  <a:pt x="1860" y="2284"/>
                </a:lnTo>
                <a:lnTo>
                  <a:pt x="1865" y="2284"/>
                </a:lnTo>
                <a:lnTo>
                  <a:pt x="1867" y="2284"/>
                </a:lnTo>
                <a:cubicBezTo>
                  <a:pt x="1893" y="2284"/>
                  <a:pt x="1927" y="2275"/>
                  <a:pt x="1967" y="2260"/>
                </a:cubicBezTo>
                <a:cubicBezTo>
                  <a:pt x="2026" y="2239"/>
                  <a:pt x="2096" y="2206"/>
                  <a:pt x="2157" y="2170"/>
                </a:cubicBezTo>
                <a:cubicBezTo>
                  <a:pt x="2188" y="2152"/>
                  <a:pt x="2216" y="2134"/>
                  <a:pt x="2239" y="2116"/>
                </a:cubicBezTo>
                <a:cubicBezTo>
                  <a:pt x="2255" y="2103"/>
                  <a:pt x="2269" y="2091"/>
                  <a:pt x="2279" y="2079"/>
                </a:cubicBezTo>
                <a:cubicBezTo>
                  <a:pt x="2288" y="2068"/>
                  <a:pt x="2288" y="2068"/>
                  <a:pt x="2302" y="2063"/>
                </a:cubicBezTo>
                <a:cubicBezTo>
                  <a:pt x="2339" y="2049"/>
                  <a:pt x="2372" y="2027"/>
                  <a:pt x="2398" y="1999"/>
                </a:cubicBezTo>
                <a:cubicBezTo>
                  <a:pt x="2428" y="1967"/>
                  <a:pt x="2448" y="1925"/>
                  <a:pt x="2448" y="1880"/>
                </a:cubicBezTo>
                <a:cubicBezTo>
                  <a:pt x="2448" y="1859"/>
                  <a:pt x="2443" y="1836"/>
                  <a:pt x="2433" y="1815"/>
                </a:cubicBezTo>
                <a:cubicBezTo>
                  <a:pt x="2431" y="1812"/>
                  <a:pt x="2431" y="1811"/>
                  <a:pt x="2434" y="1804"/>
                </a:cubicBezTo>
                <a:cubicBezTo>
                  <a:pt x="2438" y="1793"/>
                  <a:pt x="2443" y="1781"/>
                  <a:pt x="2443" y="1766"/>
                </a:cubicBezTo>
                <a:cubicBezTo>
                  <a:pt x="2443" y="1757"/>
                  <a:pt x="2441" y="1745"/>
                  <a:pt x="2432" y="1736"/>
                </a:cubicBezTo>
                <a:cubicBezTo>
                  <a:pt x="2424" y="1727"/>
                  <a:pt x="2411" y="1723"/>
                  <a:pt x="2398" y="1724"/>
                </a:cubicBezTo>
                <a:cubicBezTo>
                  <a:pt x="2394" y="1724"/>
                  <a:pt x="2389" y="1724"/>
                  <a:pt x="2384" y="1725"/>
                </a:cubicBezTo>
                <a:cubicBezTo>
                  <a:pt x="2323" y="1734"/>
                  <a:pt x="2253" y="1761"/>
                  <a:pt x="2197" y="1822"/>
                </a:cubicBezTo>
                <a:cubicBezTo>
                  <a:pt x="2163" y="1858"/>
                  <a:pt x="2169" y="1855"/>
                  <a:pt x="2145" y="1875"/>
                </a:cubicBezTo>
                <a:cubicBezTo>
                  <a:pt x="2107" y="1907"/>
                  <a:pt x="2036" y="1958"/>
                  <a:pt x="1950" y="1989"/>
                </a:cubicBezTo>
                <a:cubicBezTo>
                  <a:pt x="1937" y="1994"/>
                  <a:pt x="1937" y="1995"/>
                  <a:pt x="1928" y="1985"/>
                </a:cubicBezTo>
                <a:cubicBezTo>
                  <a:pt x="1831" y="1893"/>
                  <a:pt x="1785" y="1783"/>
                  <a:pt x="1753" y="1699"/>
                </a:cubicBezTo>
                <a:lnTo>
                  <a:pt x="1751" y="1700"/>
                </a:lnTo>
                <a:cubicBezTo>
                  <a:pt x="1747" y="1638"/>
                  <a:pt x="1735" y="1580"/>
                  <a:pt x="1715" y="1528"/>
                </a:cubicBezTo>
                <a:cubicBezTo>
                  <a:pt x="1687" y="1457"/>
                  <a:pt x="1648" y="1404"/>
                  <a:pt x="1599" y="1368"/>
                </a:cubicBezTo>
                <a:cubicBezTo>
                  <a:pt x="1584" y="1358"/>
                  <a:pt x="1569" y="1349"/>
                  <a:pt x="1553" y="1342"/>
                </a:cubicBezTo>
                <a:cubicBezTo>
                  <a:pt x="1595" y="1269"/>
                  <a:pt x="1635" y="1233"/>
                  <a:pt x="1678" y="1209"/>
                </a:cubicBezTo>
                <a:cubicBezTo>
                  <a:pt x="1726" y="1183"/>
                  <a:pt x="1782" y="1173"/>
                  <a:pt x="1851" y="1156"/>
                </a:cubicBezTo>
                <a:cubicBezTo>
                  <a:pt x="1892" y="1145"/>
                  <a:pt x="1925" y="1117"/>
                  <a:pt x="1952" y="1083"/>
                </a:cubicBezTo>
                <a:cubicBezTo>
                  <a:pt x="1992" y="1031"/>
                  <a:pt x="2021" y="965"/>
                  <a:pt x="2040" y="910"/>
                </a:cubicBezTo>
                <a:cubicBezTo>
                  <a:pt x="2050" y="883"/>
                  <a:pt x="2057" y="858"/>
                  <a:pt x="2061" y="841"/>
                </a:cubicBezTo>
                <a:cubicBezTo>
                  <a:pt x="2064" y="828"/>
                  <a:pt x="2064" y="823"/>
                  <a:pt x="2075" y="817"/>
                </a:cubicBezTo>
                <a:cubicBezTo>
                  <a:pt x="2081" y="813"/>
                  <a:pt x="2089" y="808"/>
                  <a:pt x="2097" y="802"/>
                </a:cubicBezTo>
                <a:cubicBezTo>
                  <a:pt x="2107" y="795"/>
                  <a:pt x="2117" y="785"/>
                  <a:pt x="2125" y="774"/>
                </a:cubicBezTo>
                <a:cubicBezTo>
                  <a:pt x="2133" y="763"/>
                  <a:pt x="2140" y="749"/>
                  <a:pt x="2141" y="733"/>
                </a:cubicBezTo>
                <a:lnTo>
                  <a:pt x="2141" y="733"/>
                </a:lnTo>
                <a:lnTo>
                  <a:pt x="2141" y="732"/>
                </a:lnTo>
                <a:cubicBezTo>
                  <a:pt x="2141" y="715"/>
                  <a:pt x="2132" y="701"/>
                  <a:pt x="2123" y="689"/>
                </a:cubicBezTo>
                <a:cubicBezTo>
                  <a:pt x="2109" y="672"/>
                  <a:pt x="2090" y="658"/>
                  <a:pt x="2074" y="647"/>
                </a:cubicBezTo>
                <a:cubicBezTo>
                  <a:pt x="2070" y="645"/>
                  <a:pt x="2067" y="643"/>
                  <a:pt x="2063" y="641"/>
                </a:cubicBezTo>
                <a:cubicBezTo>
                  <a:pt x="2055" y="637"/>
                  <a:pt x="2057" y="639"/>
                  <a:pt x="2057" y="623"/>
                </a:cubicBezTo>
                <a:cubicBezTo>
                  <a:pt x="2058" y="612"/>
                  <a:pt x="2058" y="598"/>
                  <a:pt x="2058" y="581"/>
                </a:cubicBezTo>
                <a:cubicBezTo>
                  <a:pt x="2058" y="528"/>
                  <a:pt x="2054" y="453"/>
                  <a:pt x="2037" y="387"/>
                </a:cubicBezTo>
                <a:cubicBezTo>
                  <a:pt x="2076" y="361"/>
                  <a:pt x="2112" y="336"/>
                  <a:pt x="2143" y="315"/>
                </a:cubicBezTo>
                <a:cubicBezTo>
                  <a:pt x="2196" y="280"/>
                  <a:pt x="2233" y="255"/>
                  <a:pt x="2246" y="245"/>
                </a:cubicBezTo>
                <a:lnTo>
                  <a:pt x="2271" y="227"/>
                </a:lnTo>
                <a:lnTo>
                  <a:pt x="2244" y="212"/>
                </a:lnTo>
                <a:cubicBezTo>
                  <a:pt x="2191" y="180"/>
                  <a:pt x="2122" y="158"/>
                  <a:pt x="2055" y="143"/>
                </a:cubicBezTo>
                <a:cubicBezTo>
                  <a:pt x="2012" y="133"/>
                  <a:pt x="1970" y="126"/>
                  <a:pt x="1934" y="121"/>
                </a:cubicBezTo>
                <a:cubicBezTo>
                  <a:pt x="1929" y="120"/>
                  <a:pt x="1928" y="121"/>
                  <a:pt x="1933" y="117"/>
                </a:cubicBezTo>
                <a:cubicBezTo>
                  <a:pt x="1978" y="84"/>
                  <a:pt x="2025" y="47"/>
                  <a:pt x="2025" y="47"/>
                </a:cubicBezTo>
                <a:lnTo>
                  <a:pt x="2062" y="19"/>
                </a:lnTo>
                <a:lnTo>
                  <a:pt x="2016" y="11"/>
                </a:lnTo>
                <a:cubicBezTo>
                  <a:pt x="1979" y="5"/>
                  <a:pt x="1924" y="0"/>
                  <a:pt x="1860" y="0"/>
                </a:cubicBezTo>
                <a:cubicBezTo>
                  <a:pt x="1743" y="0"/>
                  <a:pt x="1591" y="16"/>
                  <a:pt x="1448" y="74"/>
                </a:cubicBezTo>
                <a:cubicBezTo>
                  <a:pt x="1311" y="129"/>
                  <a:pt x="1180" y="223"/>
                  <a:pt x="1099" y="377"/>
                </a:cubicBezTo>
                <a:cubicBezTo>
                  <a:pt x="1089" y="373"/>
                  <a:pt x="1070" y="366"/>
                  <a:pt x="1046" y="359"/>
                </a:cubicBezTo>
                <a:cubicBezTo>
                  <a:pt x="1012" y="348"/>
                  <a:pt x="969" y="337"/>
                  <a:pt x="931" y="336"/>
                </a:cubicBezTo>
                <a:cubicBezTo>
                  <a:pt x="924" y="336"/>
                  <a:pt x="916" y="337"/>
                  <a:pt x="910" y="338"/>
                </a:cubicBezTo>
                <a:lnTo>
                  <a:pt x="915" y="378"/>
                </a:lnTo>
                <a:close/>
                <a:moveTo>
                  <a:pt x="1764" y="3640"/>
                </a:moveTo>
                <a:cubicBezTo>
                  <a:pt x="1800" y="3628"/>
                  <a:pt x="1837" y="3609"/>
                  <a:pt x="1870" y="3589"/>
                </a:cubicBezTo>
                <a:cubicBezTo>
                  <a:pt x="1884" y="3580"/>
                  <a:pt x="1898" y="3571"/>
                  <a:pt x="1911" y="3562"/>
                </a:cubicBezTo>
                <a:cubicBezTo>
                  <a:pt x="1920" y="3591"/>
                  <a:pt x="1938" y="3612"/>
                  <a:pt x="1953" y="3627"/>
                </a:cubicBezTo>
                <a:cubicBezTo>
                  <a:pt x="1972" y="3646"/>
                  <a:pt x="1990" y="3655"/>
                  <a:pt x="1991" y="3655"/>
                </a:cubicBezTo>
                <a:lnTo>
                  <a:pt x="1998" y="3659"/>
                </a:lnTo>
                <a:lnTo>
                  <a:pt x="2006" y="3657"/>
                </a:lnTo>
                <a:cubicBezTo>
                  <a:pt x="2027" y="3650"/>
                  <a:pt x="2050" y="3646"/>
                  <a:pt x="2072" y="3644"/>
                </a:cubicBezTo>
                <a:cubicBezTo>
                  <a:pt x="2066" y="3652"/>
                  <a:pt x="2058" y="3662"/>
                  <a:pt x="2048" y="3672"/>
                </a:cubicBezTo>
                <a:cubicBezTo>
                  <a:pt x="2024" y="3697"/>
                  <a:pt x="1988" y="3725"/>
                  <a:pt x="1949" y="3747"/>
                </a:cubicBezTo>
                <a:cubicBezTo>
                  <a:pt x="1915" y="3766"/>
                  <a:pt x="1878" y="3781"/>
                  <a:pt x="1845" y="3787"/>
                </a:cubicBezTo>
                <a:cubicBezTo>
                  <a:pt x="1819" y="3746"/>
                  <a:pt x="1792" y="3695"/>
                  <a:pt x="1764" y="3640"/>
                </a:cubicBezTo>
                <a:close/>
                <a:moveTo>
                  <a:pt x="2119" y="3642"/>
                </a:moveTo>
                <a:cubicBezTo>
                  <a:pt x="2156" y="3642"/>
                  <a:pt x="2190" y="3648"/>
                  <a:pt x="2214" y="3656"/>
                </a:cubicBezTo>
                <a:cubicBezTo>
                  <a:pt x="2226" y="3660"/>
                  <a:pt x="2236" y="3665"/>
                  <a:pt x="2241" y="3669"/>
                </a:cubicBezTo>
                <a:cubicBezTo>
                  <a:pt x="2247" y="3673"/>
                  <a:pt x="2245" y="3673"/>
                  <a:pt x="2241" y="3677"/>
                </a:cubicBezTo>
                <a:cubicBezTo>
                  <a:pt x="2238" y="3681"/>
                  <a:pt x="2233" y="3686"/>
                  <a:pt x="2226" y="3691"/>
                </a:cubicBezTo>
                <a:cubicBezTo>
                  <a:pt x="2190" y="3722"/>
                  <a:pt x="2117" y="3769"/>
                  <a:pt x="2051" y="3806"/>
                </a:cubicBezTo>
                <a:cubicBezTo>
                  <a:pt x="2017" y="3825"/>
                  <a:pt x="1985" y="3842"/>
                  <a:pt x="1960" y="3854"/>
                </a:cubicBezTo>
                <a:cubicBezTo>
                  <a:pt x="1948" y="3860"/>
                  <a:pt x="1937" y="3865"/>
                  <a:pt x="1929" y="3868"/>
                </a:cubicBezTo>
                <a:cubicBezTo>
                  <a:pt x="1916" y="3873"/>
                  <a:pt x="1918" y="3874"/>
                  <a:pt x="1907" y="3864"/>
                </a:cubicBezTo>
                <a:cubicBezTo>
                  <a:pt x="1901" y="3860"/>
                  <a:pt x="1896" y="3854"/>
                  <a:pt x="1889" y="3848"/>
                </a:cubicBezTo>
                <a:cubicBezTo>
                  <a:pt x="1883" y="3841"/>
                  <a:pt x="1876" y="3832"/>
                  <a:pt x="1869" y="3823"/>
                </a:cubicBezTo>
                <a:cubicBezTo>
                  <a:pt x="1918" y="3811"/>
                  <a:pt x="1968" y="3786"/>
                  <a:pt x="2010" y="3757"/>
                </a:cubicBezTo>
                <a:cubicBezTo>
                  <a:pt x="2036" y="3739"/>
                  <a:pt x="2059" y="3719"/>
                  <a:pt x="2077" y="3700"/>
                </a:cubicBezTo>
                <a:cubicBezTo>
                  <a:pt x="2096" y="3681"/>
                  <a:pt x="2110" y="3663"/>
                  <a:pt x="2117" y="3645"/>
                </a:cubicBezTo>
                <a:cubicBezTo>
                  <a:pt x="2119" y="3641"/>
                  <a:pt x="2113" y="3642"/>
                  <a:pt x="2119" y="3642"/>
                </a:cubicBezTo>
                <a:close/>
                <a:moveTo>
                  <a:pt x="79" y="3394"/>
                </a:moveTo>
                <a:cubicBezTo>
                  <a:pt x="97" y="3463"/>
                  <a:pt x="120" y="3528"/>
                  <a:pt x="147" y="3584"/>
                </a:cubicBezTo>
                <a:cubicBezTo>
                  <a:pt x="171" y="3633"/>
                  <a:pt x="198" y="3674"/>
                  <a:pt x="229" y="3704"/>
                </a:cubicBezTo>
                <a:cubicBezTo>
                  <a:pt x="225" y="3717"/>
                  <a:pt x="221" y="3730"/>
                  <a:pt x="216" y="3741"/>
                </a:cubicBezTo>
                <a:cubicBezTo>
                  <a:pt x="207" y="3762"/>
                  <a:pt x="197" y="3781"/>
                  <a:pt x="186" y="3795"/>
                </a:cubicBezTo>
                <a:cubicBezTo>
                  <a:pt x="183" y="3798"/>
                  <a:pt x="181" y="3800"/>
                  <a:pt x="179" y="3803"/>
                </a:cubicBezTo>
                <a:cubicBezTo>
                  <a:pt x="164" y="3819"/>
                  <a:pt x="164" y="3819"/>
                  <a:pt x="157" y="3804"/>
                </a:cubicBezTo>
                <a:cubicBezTo>
                  <a:pt x="134" y="3765"/>
                  <a:pt x="104" y="3679"/>
                  <a:pt x="81" y="3597"/>
                </a:cubicBezTo>
                <a:cubicBezTo>
                  <a:pt x="69" y="3556"/>
                  <a:pt x="59" y="3516"/>
                  <a:pt x="52" y="3482"/>
                </a:cubicBezTo>
                <a:cubicBezTo>
                  <a:pt x="47" y="3461"/>
                  <a:pt x="44" y="3442"/>
                  <a:pt x="42" y="3428"/>
                </a:cubicBezTo>
                <a:cubicBezTo>
                  <a:pt x="40" y="3415"/>
                  <a:pt x="39" y="3414"/>
                  <a:pt x="52" y="3408"/>
                </a:cubicBezTo>
                <a:cubicBezTo>
                  <a:pt x="59" y="3404"/>
                  <a:pt x="68" y="3399"/>
                  <a:pt x="79" y="3394"/>
                </a:cubicBezTo>
                <a:close/>
                <a:moveTo>
                  <a:pt x="239" y="3656"/>
                </a:moveTo>
                <a:cubicBezTo>
                  <a:pt x="220" y="3633"/>
                  <a:pt x="201" y="3602"/>
                  <a:pt x="184" y="3566"/>
                </a:cubicBezTo>
                <a:cubicBezTo>
                  <a:pt x="157" y="3512"/>
                  <a:pt x="135" y="3447"/>
                  <a:pt x="117" y="3378"/>
                </a:cubicBezTo>
                <a:cubicBezTo>
                  <a:pt x="148" y="3366"/>
                  <a:pt x="187" y="3353"/>
                  <a:pt x="238" y="3339"/>
                </a:cubicBezTo>
                <a:cubicBezTo>
                  <a:pt x="249" y="3382"/>
                  <a:pt x="264" y="3421"/>
                  <a:pt x="278" y="3452"/>
                </a:cubicBezTo>
                <a:cubicBezTo>
                  <a:pt x="282" y="3460"/>
                  <a:pt x="285" y="3467"/>
                  <a:pt x="289" y="3473"/>
                </a:cubicBezTo>
                <a:cubicBezTo>
                  <a:pt x="258" y="3489"/>
                  <a:pt x="237" y="3509"/>
                  <a:pt x="236" y="3510"/>
                </a:cubicBezTo>
                <a:lnTo>
                  <a:pt x="226" y="3520"/>
                </a:lnTo>
                <a:lnTo>
                  <a:pt x="232" y="3533"/>
                </a:lnTo>
                <a:cubicBezTo>
                  <a:pt x="240" y="3550"/>
                  <a:pt x="244" y="3575"/>
                  <a:pt x="244" y="3602"/>
                </a:cubicBezTo>
                <a:cubicBezTo>
                  <a:pt x="244" y="3620"/>
                  <a:pt x="242" y="3638"/>
                  <a:pt x="239" y="3656"/>
                </a:cubicBezTo>
                <a:close/>
                <a:moveTo>
                  <a:pt x="1314" y="2084"/>
                </a:moveTo>
                <a:lnTo>
                  <a:pt x="1195" y="2160"/>
                </a:lnTo>
                <a:lnTo>
                  <a:pt x="1197" y="2164"/>
                </a:lnTo>
                <a:cubicBezTo>
                  <a:pt x="1193" y="2162"/>
                  <a:pt x="1188" y="2161"/>
                  <a:pt x="1184" y="2159"/>
                </a:cubicBezTo>
                <a:cubicBezTo>
                  <a:pt x="1121" y="2135"/>
                  <a:pt x="1081" y="2102"/>
                  <a:pt x="1051" y="2064"/>
                </a:cubicBezTo>
                <a:cubicBezTo>
                  <a:pt x="1024" y="2032"/>
                  <a:pt x="1005" y="1996"/>
                  <a:pt x="986" y="1959"/>
                </a:cubicBezTo>
                <a:cubicBezTo>
                  <a:pt x="983" y="1954"/>
                  <a:pt x="983" y="1952"/>
                  <a:pt x="985" y="1947"/>
                </a:cubicBezTo>
                <a:cubicBezTo>
                  <a:pt x="1025" y="1890"/>
                  <a:pt x="1114" y="1805"/>
                  <a:pt x="1240" y="1717"/>
                </a:cubicBezTo>
                <a:lnTo>
                  <a:pt x="1217" y="1684"/>
                </a:lnTo>
                <a:lnTo>
                  <a:pt x="1217" y="1684"/>
                </a:lnTo>
                <a:cubicBezTo>
                  <a:pt x="1077" y="1781"/>
                  <a:pt x="982" y="1874"/>
                  <a:pt x="942" y="1941"/>
                </a:cubicBezTo>
                <a:lnTo>
                  <a:pt x="936" y="1950"/>
                </a:lnTo>
                <a:lnTo>
                  <a:pt x="941" y="1960"/>
                </a:lnTo>
                <a:cubicBezTo>
                  <a:pt x="963" y="2002"/>
                  <a:pt x="985" y="2048"/>
                  <a:pt x="1019" y="2090"/>
                </a:cubicBezTo>
                <a:cubicBezTo>
                  <a:pt x="1053" y="2132"/>
                  <a:pt x="1100" y="2170"/>
                  <a:pt x="1169" y="2197"/>
                </a:cubicBezTo>
                <a:cubicBezTo>
                  <a:pt x="1201" y="2209"/>
                  <a:pt x="1257" y="2229"/>
                  <a:pt x="1326" y="2246"/>
                </a:cubicBezTo>
                <a:cubicBezTo>
                  <a:pt x="1343" y="2250"/>
                  <a:pt x="1344" y="2252"/>
                  <a:pt x="1344" y="2267"/>
                </a:cubicBezTo>
                <a:cubicBezTo>
                  <a:pt x="1344" y="2300"/>
                  <a:pt x="1327" y="2325"/>
                  <a:pt x="1298" y="2345"/>
                </a:cubicBezTo>
                <a:cubicBezTo>
                  <a:pt x="1270" y="2364"/>
                  <a:pt x="1231" y="2374"/>
                  <a:pt x="1193" y="2374"/>
                </a:cubicBezTo>
                <a:cubicBezTo>
                  <a:pt x="1166" y="2374"/>
                  <a:pt x="1141" y="2369"/>
                  <a:pt x="1120" y="2359"/>
                </a:cubicBezTo>
                <a:lnTo>
                  <a:pt x="1120" y="2359"/>
                </a:lnTo>
                <a:cubicBezTo>
                  <a:pt x="1092" y="2346"/>
                  <a:pt x="1066" y="2332"/>
                  <a:pt x="1042" y="2317"/>
                </a:cubicBezTo>
                <a:cubicBezTo>
                  <a:pt x="1033" y="2312"/>
                  <a:pt x="1025" y="2306"/>
                  <a:pt x="1017" y="2301"/>
                </a:cubicBezTo>
                <a:lnTo>
                  <a:pt x="1017" y="2293"/>
                </a:lnTo>
                <a:lnTo>
                  <a:pt x="1010" y="2293"/>
                </a:lnTo>
                <a:lnTo>
                  <a:pt x="1006" y="2293"/>
                </a:lnTo>
                <a:cubicBezTo>
                  <a:pt x="999" y="2288"/>
                  <a:pt x="992" y="2284"/>
                  <a:pt x="986" y="2279"/>
                </a:cubicBezTo>
                <a:cubicBezTo>
                  <a:pt x="892" y="2208"/>
                  <a:pt x="824" y="2129"/>
                  <a:pt x="783" y="2051"/>
                </a:cubicBezTo>
                <a:cubicBezTo>
                  <a:pt x="816" y="1976"/>
                  <a:pt x="856" y="1886"/>
                  <a:pt x="892" y="1806"/>
                </a:cubicBezTo>
                <a:cubicBezTo>
                  <a:pt x="917" y="1752"/>
                  <a:pt x="939" y="1702"/>
                  <a:pt x="956" y="1663"/>
                </a:cubicBezTo>
                <a:cubicBezTo>
                  <a:pt x="973" y="1625"/>
                  <a:pt x="986" y="1598"/>
                  <a:pt x="989" y="1591"/>
                </a:cubicBezTo>
                <a:cubicBezTo>
                  <a:pt x="991" y="1587"/>
                  <a:pt x="994" y="1581"/>
                  <a:pt x="997" y="1574"/>
                </a:cubicBezTo>
                <a:cubicBezTo>
                  <a:pt x="1024" y="1550"/>
                  <a:pt x="1052" y="1529"/>
                  <a:pt x="1081" y="1513"/>
                </a:cubicBezTo>
                <a:lnTo>
                  <a:pt x="1078" y="1508"/>
                </a:lnTo>
                <a:cubicBezTo>
                  <a:pt x="1137" y="1462"/>
                  <a:pt x="1196" y="1425"/>
                  <a:pt x="1253" y="1400"/>
                </a:cubicBezTo>
                <a:cubicBezTo>
                  <a:pt x="1290" y="1419"/>
                  <a:pt x="1324" y="1442"/>
                  <a:pt x="1355" y="1468"/>
                </a:cubicBezTo>
                <a:cubicBezTo>
                  <a:pt x="1434" y="1537"/>
                  <a:pt x="1486" y="1629"/>
                  <a:pt x="1486" y="1747"/>
                </a:cubicBezTo>
                <a:cubicBezTo>
                  <a:pt x="1486" y="1867"/>
                  <a:pt x="1432" y="2016"/>
                  <a:pt x="1288" y="2194"/>
                </a:cubicBezTo>
                <a:cubicBezTo>
                  <a:pt x="1271" y="2189"/>
                  <a:pt x="1255" y="2184"/>
                  <a:pt x="1241" y="2179"/>
                </a:cubicBezTo>
                <a:lnTo>
                  <a:pt x="1335" y="2118"/>
                </a:lnTo>
                <a:lnTo>
                  <a:pt x="1314" y="2084"/>
                </a:lnTo>
                <a:close/>
                <a:moveTo>
                  <a:pt x="760" y="2003"/>
                </a:moveTo>
                <a:cubicBezTo>
                  <a:pt x="750" y="1976"/>
                  <a:pt x="744" y="1949"/>
                  <a:pt x="738" y="1925"/>
                </a:cubicBezTo>
                <a:cubicBezTo>
                  <a:pt x="737" y="1918"/>
                  <a:pt x="737" y="1921"/>
                  <a:pt x="738" y="1917"/>
                </a:cubicBezTo>
                <a:cubicBezTo>
                  <a:pt x="754" y="1877"/>
                  <a:pt x="801" y="1803"/>
                  <a:pt x="859" y="1726"/>
                </a:cubicBezTo>
                <a:cubicBezTo>
                  <a:pt x="876" y="1703"/>
                  <a:pt x="895" y="1680"/>
                  <a:pt x="914" y="1658"/>
                </a:cubicBezTo>
                <a:lnTo>
                  <a:pt x="900" y="1689"/>
                </a:lnTo>
                <a:cubicBezTo>
                  <a:pt x="861" y="1777"/>
                  <a:pt x="806" y="1900"/>
                  <a:pt x="760" y="2003"/>
                </a:cubicBezTo>
                <a:close/>
                <a:moveTo>
                  <a:pt x="1041" y="1490"/>
                </a:moveTo>
                <a:cubicBezTo>
                  <a:pt x="1037" y="1492"/>
                  <a:pt x="1033" y="1495"/>
                  <a:pt x="1029" y="1498"/>
                </a:cubicBezTo>
                <a:cubicBezTo>
                  <a:pt x="1032" y="1490"/>
                  <a:pt x="1035" y="1482"/>
                  <a:pt x="1039" y="1473"/>
                </a:cubicBezTo>
                <a:cubicBezTo>
                  <a:pt x="1048" y="1448"/>
                  <a:pt x="1057" y="1421"/>
                  <a:pt x="1063" y="1397"/>
                </a:cubicBezTo>
                <a:cubicBezTo>
                  <a:pt x="1069" y="1375"/>
                  <a:pt x="1073" y="1355"/>
                  <a:pt x="1074" y="1338"/>
                </a:cubicBezTo>
                <a:cubicBezTo>
                  <a:pt x="1119" y="1346"/>
                  <a:pt x="1163" y="1360"/>
                  <a:pt x="1206" y="1378"/>
                </a:cubicBezTo>
                <a:cubicBezTo>
                  <a:pt x="1151" y="1405"/>
                  <a:pt x="1095" y="1442"/>
                  <a:pt x="1040" y="1487"/>
                </a:cubicBezTo>
                <a:lnTo>
                  <a:pt x="1041" y="1490"/>
                </a:lnTo>
                <a:close/>
                <a:moveTo>
                  <a:pt x="960" y="1553"/>
                </a:moveTo>
                <a:cubicBezTo>
                  <a:pt x="910" y="1598"/>
                  <a:pt x="865" y="1651"/>
                  <a:pt x="826" y="1702"/>
                </a:cubicBezTo>
                <a:cubicBezTo>
                  <a:pt x="763" y="1786"/>
                  <a:pt x="716" y="1867"/>
                  <a:pt x="698" y="1908"/>
                </a:cubicBezTo>
                <a:lnTo>
                  <a:pt x="696" y="1914"/>
                </a:lnTo>
                <a:lnTo>
                  <a:pt x="696" y="1919"/>
                </a:lnTo>
                <a:cubicBezTo>
                  <a:pt x="702" y="1961"/>
                  <a:pt x="716" y="2006"/>
                  <a:pt x="738" y="2052"/>
                </a:cubicBezTo>
                <a:cubicBezTo>
                  <a:pt x="713" y="2111"/>
                  <a:pt x="660" y="2242"/>
                  <a:pt x="629" y="2302"/>
                </a:cubicBezTo>
                <a:lnTo>
                  <a:pt x="629" y="2299"/>
                </a:lnTo>
                <a:lnTo>
                  <a:pt x="627" y="2299"/>
                </a:lnTo>
                <a:cubicBezTo>
                  <a:pt x="616" y="2295"/>
                  <a:pt x="561" y="2278"/>
                  <a:pt x="511" y="2247"/>
                </a:cubicBezTo>
                <a:cubicBezTo>
                  <a:pt x="486" y="2232"/>
                  <a:pt x="462" y="2213"/>
                  <a:pt x="445" y="2192"/>
                </a:cubicBezTo>
                <a:cubicBezTo>
                  <a:pt x="429" y="2170"/>
                  <a:pt x="418" y="2147"/>
                  <a:pt x="418" y="2121"/>
                </a:cubicBezTo>
                <a:lnTo>
                  <a:pt x="419" y="2112"/>
                </a:lnTo>
                <a:cubicBezTo>
                  <a:pt x="423" y="2064"/>
                  <a:pt x="442" y="2003"/>
                  <a:pt x="471" y="1939"/>
                </a:cubicBezTo>
                <a:cubicBezTo>
                  <a:pt x="514" y="1843"/>
                  <a:pt x="576" y="1739"/>
                  <a:pt x="632" y="1653"/>
                </a:cubicBezTo>
                <a:cubicBezTo>
                  <a:pt x="687" y="1570"/>
                  <a:pt x="735" y="1503"/>
                  <a:pt x="754" y="1474"/>
                </a:cubicBezTo>
                <a:cubicBezTo>
                  <a:pt x="783" y="1485"/>
                  <a:pt x="814" y="1496"/>
                  <a:pt x="843" y="1507"/>
                </a:cubicBezTo>
                <a:cubicBezTo>
                  <a:pt x="893" y="1527"/>
                  <a:pt x="937" y="1544"/>
                  <a:pt x="960" y="1553"/>
                </a:cubicBezTo>
                <a:close/>
                <a:moveTo>
                  <a:pt x="763" y="2097"/>
                </a:moveTo>
                <a:cubicBezTo>
                  <a:pt x="803" y="2164"/>
                  <a:pt x="860" y="2231"/>
                  <a:pt x="935" y="2291"/>
                </a:cubicBezTo>
                <a:cubicBezTo>
                  <a:pt x="900" y="2289"/>
                  <a:pt x="861" y="2286"/>
                  <a:pt x="820" y="2280"/>
                </a:cubicBezTo>
                <a:cubicBezTo>
                  <a:pt x="818" y="2270"/>
                  <a:pt x="815" y="2260"/>
                  <a:pt x="811" y="2248"/>
                </a:cubicBezTo>
                <a:cubicBezTo>
                  <a:pt x="801" y="2221"/>
                  <a:pt x="788" y="2190"/>
                  <a:pt x="775" y="2164"/>
                </a:cubicBezTo>
                <a:cubicBezTo>
                  <a:pt x="769" y="2152"/>
                  <a:pt x="763" y="2141"/>
                  <a:pt x="758" y="2132"/>
                </a:cubicBezTo>
                <a:cubicBezTo>
                  <a:pt x="755" y="2129"/>
                  <a:pt x="753" y="2126"/>
                  <a:pt x="751" y="2123"/>
                </a:cubicBezTo>
                <a:lnTo>
                  <a:pt x="763" y="2097"/>
                </a:lnTo>
                <a:close/>
                <a:moveTo>
                  <a:pt x="993" y="2334"/>
                </a:moveTo>
                <a:cubicBezTo>
                  <a:pt x="1027" y="2356"/>
                  <a:pt x="1063" y="2377"/>
                  <a:pt x="1102" y="2396"/>
                </a:cubicBezTo>
                <a:lnTo>
                  <a:pt x="1102" y="2396"/>
                </a:lnTo>
                <a:lnTo>
                  <a:pt x="1103" y="2396"/>
                </a:lnTo>
                <a:cubicBezTo>
                  <a:pt x="1130" y="2409"/>
                  <a:pt x="1161" y="2415"/>
                  <a:pt x="1193" y="2415"/>
                </a:cubicBezTo>
                <a:cubicBezTo>
                  <a:pt x="1238" y="2415"/>
                  <a:pt x="1285" y="2403"/>
                  <a:pt x="1321" y="2378"/>
                </a:cubicBezTo>
                <a:cubicBezTo>
                  <a:pt x="1357" y="2354"/>
                  <a:pt x="1384" y="2315"/>
                  <a:pt x="1384" y="2267"/>
                </a:cubicBezTo>
                <a:cubicBezTo>
                  <a:pt x="1384" y="2254"/>
                  <a:pt x="1383" y="2241"/>
                  <a:pt x="1379" y="2228"/>
                </a:cubicBezTo>
                <a:lnTo>
                  <a:pt x="1376" y="2216"/>
                </a:lnTo>
                <a:lnTo>
                  <a:pt x="1364" y="2213"/>
                </a:lnTo>
                <a:cubicBezTo>
                  <a:pt x="1353" y="2211"/>
                  <a:pt x="1341" y="2208"/>
                  <a:pt x="1331" y="2205"/>
                </a:cubicBezTo>
                <a:cubicBezTo>
                  <a:pt x="1470" y="2029"/>
                  <a:pt x="1527" y="1876"/>
                  <a:pt x="1527" y="1747"/>
                </a:cubicBezTo>
                <a:cubicBezTo>
                  <a:pt x="1527" y="1616"/>
                  <a:pt x="1468" y="1512"/>
                  <a:pt x="1381" y="1437"/>
                </a:cubicBezTo>
                <a:cubicBezTo>
                  <a:pt x="1357" y="1416"/>
                  <a:pt x="1330" y="1397"/>
                  <a:pt x="1302" y="1381"/>
                </a:cubicBezTo>
                <a:cubicBezTo>
                  <a:pt x="1347" y="1365"/>
                  <a:pt x="1391" y="1357"/>
                  <a:pt x="1431" y="1357"/>
                </a:cubicBezTo>
                <a:cubicBezTo>
                  <a:pt x="1485" y="1357"/>
                  <a:pt x="1534" y="1371"/>
                  <a:pt x="1575" y="1401"/>
                </a:cubicBezTo>
                <a:cubicBezTo>
                  <a:pt x="1617" y="1431"/>
                  <a:pt x="1652" y="1477"/>
                  <a:pt x="1677" y="1543"/>
                </a:cubicBezTo>
                <a:cubicBezTo>
                  <a:pt x="1702" y="1606"/>
                  <a:pt x="1713" y="1682"/>
                  <a:pt x="1713" y="1766"/>
                </a:cubicBezTo>
                <a:cubicBezTo>
                  <a:pt x="1713" y="1858"/>
                  <a:pt x="1699" y="1959"/>
                  <a:pt x="1676" y="2062"/>
                </a:cubicBezTo>
                <a:lnTo>
                  <a:pt x="1676" y="2063"/>
                </a:lnTo>
                <a:lnTo>
                  <a:pt x="1676" y="2064"/>
                </a:lnTo>
                <a:cubicBezTo>
                  <a:pt x="1665" y="2146"/>
                  <a:pt x="1628" y="2256"/>
                  <a:pt x="1587" y="2353"/>
                </a:cubicBezTo>
                <a:cubicBezTo>
                  <a:pt x="1562" y="2416"/>
                  <a:pt x="1535" y="2473"/>
                  <a:pt x="1514" y="2517"/>
                </a:cubicBezTo>
                <a:lnTo>
                  <a:pt x="1494" y="2517"/>
                </a:lnTo>
                <a:cubicBezTo>
                  <a:pt x="1430" y="2517"/>
                  <a:pt x="1279" y="2517"/>
                  <a:pt x="1122" y="2523"/>
                </a:cubicBezTo>
                <a:cubicBezTo>
                  <a:pt x="982" y="2528"/>
                  <a:pt x="838" y="2536"/>
                  <a:pt x="744" y="2552"/>
                </a:cubicBezTo>
                <a:cubicBezTo>
                  <a:pt x="757" y="2471"/>
                  <a:pt x="773" y="2394"/>
                  <a:pt x="790" y="2334"/>
                </a:cubicBezTo>
                <a:cubicBezTo>
                  <a:pt x="794" y="2332"/>
                  <a:pt x="798" y="2330"/>
                  <a:pt x="802" y="2328"/>
                </a:cubicBezTo>
                <a:cubicBezTo>
                  <a:pt x="806" y="2326"/>
                  <a:pt x="809" y="2323"/>
                  <a:pt x="813" y="2320"/>
                </a:cubicBezTo>
                <a:cubicBezTo>
                  <a:pt x="881" y="2329"/>
                  <a:pt x="941" y="2333"/>
                  <a:pt x="993" y="2334"/>
                </a:cubicBezTo>
                <a:close/>
                <a:moveTo>
                  <a:pt x="1953" y="631"/>
                </a:moveTo>
                <a:cubicBezTo>
                  <a:pt x="1953" y="617"/>
                  <a:pt x="1948" y="604"/>
                  <a:pt x="1940" y="594"/>
                </a:cubicBezTo>
                <a:cubicBezTo>
                  <a:pt x="1931" y="585"/>
                  <a:pt x="1918" y="578"/>
                  <a:pt x="1904" y="578"/>
                </a:cubicBezTo>
                <a:cubicBezTo>
                  <a:pt x="1890" y="578"/>
                  <a:pt x="1877" y="585"/>
                  <a:pt x="1869" y="594"/>
                </a:cubicBezTo>
                <a:cubicBezTo>
                  <a:pt x="1860" y="604"/>
                  <a:pt x="1855" y="617"/>
                  <a:pt x="1855" y="631"/>
                </a:cubicBezTo>
                <a:cubicBezTo>
                  <a:pt x="1855" y="644"/>
                  <a:pt x="1860" y="657"/>
                  <a:pt x="1869" y="667"/>
                </a:cubicBezTo>
                <a:cubicBezTo>
                  <a:pt x="1877" y="676"/>
                  <a:pt x="1890" y="683"/>
                  <a:pt x="1904" y="683"/>
                </a:cubicBezTo>
                <a:cubicBezTo>
                  <a:pt x="1918" y="683"/>
                  <a:pt x="1931" y="676"/>
                  <a:pt x="1939" y="667"/>
                </a:cubicBezTo>
                <a:cubicBezTo>
                  <a:pt x="1948" y="657"/>
                  <a:pt x="1953" y="644"/>
                  <a:pt x="1953" y="631"/>
                </a:cubicBezTo>
                <a:close/>
                <a:moveTo>
                  <a:pt x="1428" y="850"/>
                </a:moveTo>
                <a:cubicBezTo>
                  <a:pt x="1415" y="863"/>
                  <a:pt x="1399" y="883"/>
                  <a:pt x="1383" y="906"/>
                </a:cubicBezTo>
                <a:cubicBezTo>
                  <a:pt x="1345" y="957"/>
                  <a:pt x="1302" y="1023"/>
                  <a:pt x="1283" y="1053"/>
                </a:cubicBezTo>
                <a:cubicBezTo>
                  <a:pt x="1282" y="1054"/>
                  <a:pt x="1282" y="1054"/>
                  <a:pt x="1281" y="1053"/>
                </a:cubicBezTo>
                <a:cubicBezTo>
                  <a:pt x="1271" y="1046"/>
                  <a:pt x="1258" y="1037"/>
                  <a:pt x="1244" y="1024"/>
                </a:cubicBezTo>
                <a:cubicBezTo>
                  <a:pt x="1172" y="961"/>
                  <a:pt x="1067" y="828"/>
                  <a:pt x="1067" y="650"/>
                </a:cubicBezTo>
                <a:cubicBezTo>
                  <a:pt x="1067" y="579"/>
                  <a:pt x="1083" y="500"/>
                  <a:pt x="1125" y="415"/>
                </a:cubicBezTo>
                <a:cubicBezTo>
                  <a:pt x="1201" y="260"/>
                  <a:pt x="1327" y="167"/>
                  <a:pt x="1463" y="112"/>
                </a:cubicBezTo>
                <a:cubicBezTo>
                  <a:pt x="1600" y="57"/>
                  <a:pt x="1747" y="40"/>
                  <a:pt x="1860" y="41"/>
                </a:cubicBezTo>
                <a:cubicBezTo>
                  <a:pt x="1898" y="41"/>
                  <a:pt x="1933" y="43"/>
                  <a:pt x="1962" y="45"/>
                </a:cubicBezTo>
                <a:cubicBezTo>
                  <a:pt x="1963" y="45"/>
                  <a:pt x="1959" y="46"/>
                  <a:pt x="1951" y="53"/>
                </a:cubicBezTo>
                <a:cubicBezTo>
                  <a:pt x="1923" y="74"/>
                  <a:pt x="1890" y="100"/>
                  <a:pt x="1865" y="118"/>
                </a:cubicBezTo>
                <a:lnTo>
                  <a:pt x="1824" y="149"/>
                </a:lnTo>
                <a:lnTo>
                  <a:pt x="1875" y="154"/>
                </a:lnTo>
                <a:cubicBezTo>
                  <a:pt x="1918" y="159"/>
                  <a:pt x="1981" y="168"/>
                  <a:pt x="2046" y="182"/>
                </a:cubicBezTo>
                <a:cubicBezTo>
                  <a:pt x="2096" y="194"/>
                  <a:pt x="2147" y="210"/>
                  <a:pt x="2189" y="229"/>
                </a:cubicBezTo>
                <a:cubicBezTo>
                  <a:pt x="2197" y="232"/>
                  <a:pt x="2193" y="233"/>
                  <a:pt x="2191" y="234"/>
                </a:cubicBezTo>
                <a:cubicBezTo>
                  <a:pt x="2172" y="246"/>
                  <a:pt x="2149" y="263"/>
                  <a:pt x="2120" y="282"/>
                </a:cubicBezTo>
                <a:cubicBezTo>
                  <a:pt x="2041" y="335"/>
                  <a:pt x="1930" y="411"/>
                  <a:pt x="1824" y="490"/>
                </a:cubicBezTo>
                <a:cubicBezTo>
                  <a:pt x="1731" y="560"/>
                  <a:pt x="1642" y="630"/>
                  <a:pt x="1585" y="690"/>
                </a:cubicBezTo>
                <a:cubicBezTo>
                  <a:pt x="1572" y="704"/>
                  <a:pt x="1574" y="703"/>
                  <a:pt x="1553" y="700"/>
                </a:cubicBezTo>
                <a:cubicBezTo>
                  <a:pt x="1544" y="699"/>
                  <a:pt x="1536" y="698"/>
                  <a:pt x="1528" y="698"/>
                </a:cubicBezTo>
                <a:cubicBezTo>
                  <a:pt x="1502" y="698"/>
                  <a:pt x="1481" y="705"/>
                  <a:pt x="1465" y="716"/>
                </a:cubicBezTo>
                <a:cubicBezTo>
                  <a:pt x="1448" y="727"/>
                  <a:pt x="1438" y="741"/>
                  <a:pt x="1431" y="755"/>
                </a:cubicBezTo>
                <a:cubicBezTo>
                  <a:pt x="1424" y="768"/>
                  <a:pt x="1421" y="782"/>
                  <a:pt x="1421" y="796"/>
                </a:cubicBezTo>
                <a:cubicBezTo>
                  <a:pt x="1421" y="829"/>
                  <a:pt x="1441" y="855"/>
                  <a:pt x="1465" y="873"/>
                </a:cubicBezTo>
                <a:cubicBezTo>
                  <a:pt x="1490" y="891"/>
                  <a:pt x="1521" y="901"/>
                  <a:pt x="1551" y="904"/>
                </a:cubicBezTo>
                <a:lnTo>
                  <a:pt x="1554" y="864"/>
                </a:lnTo>
                <a:cubicBezTo>
                  <a:pt x="1532" y="862"/>
                  <a:pt x="1507" y="853"/>
                  <a:pt x="1489" y="840"/>
                </a:cubicBezTo>
                <a:cubicBezTo>
                  <a:pt x="1471" y="827"/>
                  <a:pt x="1461" y="812"/>
                  <a:pt x="1461" y="796"/>
                </a:cubicBezTo>
                <a:cubicBezTo>
                  <a:pt x="1461" y="789"/>
                  <a:pt x="1463" y="782"/>
                  <a:pt x="1467" y="773"/>
                </a:cubicBezTo>
                <a:cubicBezTo>
                  <a:pt x="1471" y="764"/>
                  <a:pt x="1478" y="756"/>
                  <a:pt x="1487" y="750"/>
                </a:cubicBezTo>
                <a:cubicBezTo>
                  <a:pt x="1497" y="743"/>
                  <a:pt x="1509" y="739"/>
                  <a:pt x="1528" y="738"/>
                </a:cubicBezTo>
                <a:cubicBezTo>
                  <a:pt x="1540" y="738"/>
                  <a:pt x="1555" y="741"/>
                  <a:pt x="1573" y="746"/>
                </a:cubicBezTo>
                <a:lnTo>
                  <a:pt x="1585" y="750"/>
                </a:lnTo>
                <a:lnTo>
                  <a:pt x="1594" y="740"/>
                </a:lnTo>
                <a:cubicBezTo>
                  <a:pt x="1662" y="661"/>
                  <a:pt x="1814" y="545"/>
                  <a:pt x="1954" y="446"/>
                </a:cubicBezTo>
                <a:cubicBezTo>
                  <a:pt x="1970" y="434"/>
                  <a:pt x="1986" y="423"/>
                  <a:pt x="2002" y="412"/>
                </a:cubicBezTo>
                <a:cubicBezTo>
                  <a:pt x="2014" y="468"/>
                  <a:pt x="2017" y="534"/>
                  <a:pt x="2017" y="581"/>
                </a:cubicBezTo>
                <a:cubicBezTo>
                  <a:pt x="2017" y="601"/>
                  <a:pt x="2017" y="617"/>
                  <a:pt x="2016" y="629"/>
                </a:cubicBezTo>
                <a:cubicBezTo>
                  <a:pt x="2016" y="640"/>
                  <a:pt x="2015" y="646"/>
                  <a:pt x="2015" y="646"/>
                </a:cubicBezTo>
                <a:lnTo>
                  <a:pt x="2014" y="660"/>
                </a:lnTo>
                <a:lnTo>
                  <a:pt x="2026" y="666"/>
                </a:lnTo>
                <a:lnTo>
                  <a:pt x="2029" y="668"/>
                </a:lnTo>
                <a:cubicBezTo>
                  <a:pt x="2037" y="672"/>
                  <a:pt x="2057" y="683"/>
                  <a:pt x="2073" y="697"/>
                </a:cubicBezTo>
                <a:cubicBezTo>
                  <a:pt x="2081" y="704"/>
                  <a:pt x="2089" y="711"/>
                  <a:pt x="2094" y="718"/>
                </a:cubicBezTo>
                <a:cubicBezTo>
                  <a:pt x="2099" y="724"/>
                  <a:pt x="2101" y="730"/>
                  <a:pt x="2100" y="732"/>
                </a:cubicBezTo>
                <a:lnTo>
                  <a:pt x="2100" y="733"/>
                </a:lnTo>
                <a:lnTo>
                  <a:pt x="2100" y="732"/>
                </a:lnTo>
                <a:cubicBezTo>
                  <a:pt x="2100" y="737"/>
                  <a:pt x="2098" y="743"/>
                  <a:pt x="2093" y="750"/>
                </a:cubicBezTo>
                <a:cubicBezTo>
                  <a:pt x="2085" y="760"/>
                  <a:pt x="2071" y="771"/>
                  <a:pt x="2060" y="779"/>
                </a:cubicBezTo>
                <a:cubicBezTo>
                  <a:pt x="2054" y="783"/>
                  <a:pt x="2049" y="786"/>
                  <a:pt x="2045" y="788"/>
                </a:cubicBezTo>
                <a:lnTo>
                  <a:pt x="2041" y="791"/>
                </a:lnTo>
                <a:lnTo>
                  <a:pt x="2039" y="791"/>
                </a:lnTo>
                <a:lnTo>
                  <a:pt x="2031" y="796"/>
                </a:lnTo>
                <a:lnTo>
                  <a:pt x="2029" y="805"/>
                </a:lnTo>
                <a:cubicBezTo>
                  <a:pt x="2029" y="805"/>
                  <a:pt x="2028" y="809"/>
                  <a:pt x="2026" y="817"/>
                </a:cubicBezTo>
                <a:cubicBezTo>
                  <a:pt x="2019" y="845"/>
                  <a:pt x="1999" y="914"/>
                  <a:pt x="1968" y="980"/>
                </a:cubicBezTo>
                <a:cubicBezTo>
                  <a:pt x="1952" y="1013"/>
                  <a:pt x="1933" y="1044"/>
                  <a:pt x="1911" y="1069"/>
                </a:cubicBezTo>
                <a:cubicBezTo>
                  <a:pt x="1890" y="1093"/>
                  <a:pt x="1866" y="1110"/>
                  <a:pt x="1841" y="1116"/>
                </a:cubicBezTo>
                <a:cubicBezTo>
                  <a:pt x="1774" y="1134"/>
                  <a:pt x="1715" y="1143"/>
                  <a:pt x="1659" y="1173"/>
                </a:cubicBezTo>
                <a:cubicBezTo>
                  <a:pt x="1607" y="1201"/>
                  <a:pt x="1560" y="1247"/>
                  <a:pt x="1514" y="1328"/>
                </a:cubicBezTo>
                <a:cubicBezTo>
                  <a:pt x="1488" y="1320"/>
                  <a:pt x="1460" y="1317"/>
                  <a:pt x="1431" y="1317"/>
                </a:cubicBezTo>
                <a:cubicBezTo>
                  <a:pt x="1425" y="1317"/>
                  <a:pt x="1419" y="1317"/>
                  <a:pt x="1413" y="1317"/>
                </a:cubicBezTo>
                <a:cubicBezTo>
                  <a:pt x="1435" y="1277"/>
                  <a:pt x="1445" y="1223"/>
                  <a:pt x="1445" y="1168"/>
                </a:cubicBezTo>
                <a:cubicBezTo>
                  <a:pt x="1445" y="1097"/>
                  <a:pt x="1428" y="1023"/>
                  <a:pt x="1385" y="973"/>
                </a:cubicBezTo>
                <a:lnTo>
                  <a:pt x="1390" y="965"/>
                </a:lnTo>
                <a:cubicBezTo>
                  <a:pt x="1415" y="928"/>
                  <a:pt x="1441" y="894"/>
                  <a:pt x="1456" y="879"/>
                </a:cubicBezTo>
                <a:lnTo>
                  <a:pt x="1428" y="850"/>
                </a:lnTo>
                <a:close/>
                <a:moveTo>
                  <a:pt x="1494" y="2557"/>
                </a:moveTo>
                <a:cubicBezTo>
                  <a:pt x="1490" y="2564"/>
                  <a:pt x="1487" y="2569"/>
                  <a:pt x="1485" y="2574"/>
                </a:cubicBezTo>
                <a:lnTo>
                  <a:pt x="1476" y="2591"/>
                </a:lnTo>
                <a:lnTo>
                  <a:pt x="1492" y="2601"/>
                </a:lnTo>
                <a:cubicBezTo>
                  <a:pt x="1540" y="2632"/>
                  <a:pt x="1618" y="2711"/>
                  <a:pt x="1689" y="2796"/>
                </a:cubicBezTo>
                <a:cubicBezTo>
                  <a:pt x="1761" y="2882"/>
                  <a:pt x="1828" y="2973"/>
                  <a:pt x="1859" y="3028"/>
                </a:cubicBezTo>
                <a:cubicBezTo>
                  <a:pt x="1885" y="3074"/>
                  <a:pt x="1904" y="3150"/>
                  <a:pt x="1917" y="3233"/>
                </a:cubicBezTo>
                <a:cubicBezTo>
                  <a:pt x="1929" y="3308"/>
                  <a:pt x="1935" y="3389"/>
                  <a:pt x="1940" y="3460"/>
                </a:cubicBezTo>
                <a:cubicBezTo>
                  <a:pt x="1941" y="3476"/>
                  <a:pt x="1943" y="3476"/>
                  <a:pt x="1935" y="3486"/>
                </a:cubicBezTo>
                <a:cubicBezTo>
                  <a:pt x="1919" y="3507"/>
                  <a:pt x="1876" y="3540"/>
                  <a:pt x="1829" y="3566"/>
                </a:cubicBezTo>
                <a:cubicBezTo>
                  <a:pt x="1795" y="3585"/>
                  <a:pt x="1758" y="3601"/>
                  <a:pt x="1727" y="3609"/>
                </a:cubicBezTo>
                <a:cubicBezTo>
                  <a:pt x="1707" y="3615"/>
                  <a:pt x="1707" y="3615"/>
                  <a:pt x="1699" y="3597"/>
                </a:cubicBezTo>
                <a:cubicBezTo>
                  <a:pt x="1648" y="3481"/>
                  <a:pt x="1604" y="3352"/>
                  <a:pt x="1604" y="3227"/>
                </a:cubicBezTo>
                <a:lnTo>
                  <a:pt x="1604" y="3218"/>
                </a:lnTo>
                <a:lnTo>
                  <a:pt x="1596" y="3211"/>
                </a:lnTo>
                <a:cubicBezTo>
                  <a:pt x="1569" y="3191"/>
                  <a:pt x="1523" y="3166"/>
                  <a:pt x="1466" y="3138"/>
                </a:cubicBezTo>
                <a:cubicBezTo>
                  <a:pt x="1381" y="3097"/>
                  <a:pt x="1271" y="3052"/>
                  <a:pt x="1168" y="3016"/>
                </a:cubicBezTo>
                <a:cubicBezTo>
                  <a:pt x="1083" y="2986"/>
                  <a:pt x="1016" y="2957"/>
                  <a:pt x="914" y="2948"/>
                </a:cubicBezTo>
                <a:lnTo>
                  <a:pt x="911" y="2989"/>
                </a:lnTo>
                <a:cubicBezTo>
                  <a:pt x="944" y="2991"/>
                  <a:pt x="997" y="3004"/>
                  <a:pt x="1058" y="3022"/>
                </a:cubicBezTo>
                <a:cubicBezTo>
                  <a:pt x="1064" y="3024"/>
                  <a:pt x="1070" y="3026"/>
                  <a:pt x="1077" y="3028"/>
                </a:cubicBezTo>
                <a:cubicBezTo>
                  <a:pt x="1030" y="3089"/>
                  <a:pt x="962" y="3169"/>
                  <a:pt x="894" y="3238"/>
                </a:cubicBezTo>
                <a:cubicBezTo>
                  <a:pt x="852" y="3282"/>
                  <a:pt x="810" y="3322"/>
                  <a:pt x="773" y="3351"/>
                </a:cubicBezTo>
                <a:cubicBezTo>
                  <a:pt x="755" y="3365"/>
                  <a:pt x="739" y="3377"/>
                  <a:pt x="725" y="3385"/>
                </a:cubicBezTo>
                <a:cubicBezTo>
                  <a:pt x="711" y="3393"/>
                  <a:pt x="700" y="3397"/>
                  <a:pt x="695" y="3398"/>
                </a:cubicBezTo>
                <a:cubicBezTo>
                  <a:pt x="666" y="3401"/>
                  <a:pt x="609" y="3414"/>
                  <a:pt x="542" y="3432"/>
                </a:cubicBezTo>
                <a:cubicBezTo>
                  <a:pt x="485" y="3448"/>
                  <a:pt x="421" y="3467"/>
                  <a:pt x="366" y="3484"/>
                </a:cubicBezTo>
                <a:cubicBezTo>
                  <a:pt x="344" y="3490"/>
                  <a:pt x="347" y="3493"/>
                  <a:pt x="335" y="3471"/>
                </a:cubicBezTo>
                <a:cubicBezTo>
                  <a:pt x="314" y="3438"/>
                  <a:pt x="287" y="3375"/>
                  <a:pt x="271" y="3304"/>
                </a:cubicBezTo>
                <a:cubicBezTo>
                  <a:pt x="269" y="3295"/>
                  <a:pt x="268" y="3295"/>
                  <a:pt x="282" y="3289"/>
                </a:cubicBezTo>
                <a:cubicBezTo>
                  <a:pt x="444" y="3206"/>
                  <a:pt x="585" y="3148"/>
                  <a:pt x="659" y="3129"/>
                </a:cubicBezTo>
                <a:lnTo>
                  <a:pt x="674" y="3125"/>
                </a:lnTo>
                <a:lnTo>
                  <a:pt x="675" y="3110"/>
                </a:lnTo>
                <a:lnTo>
                  <a:pt x="674" y="3110"/>
                </a:lnTo>
                <a:lnTo>
                  <a:pt x="675" y="3110"/>
                </a:lnTo>
                <a:lnTo>
                  <a:pt x="675" y="3110"/>
                </a:lnTo>
                <a:lnTo>
                  <a:pt x="674" y="3110"/>
                </a:lnTo>
                <a:lnTo>
                  <a:pt x="675" y="3110"/>
                </a:lnTo>
                <a:cubicBezTo>
                  <a:pt x="675" y="3099"/>
                  <a:pt x="687" y="2963"/>
                  <a:pt x="708" y="2799"/>
                </a:cubicBezTo>
                <a:cubicBezTo>
                  <a:pt x="716" y="2734"/>
                  <a:pt x="726" y="2663"/>
                  <a:pt x="737" y="2595"/>
                </a:cubicBezTo>
                <a:cubicBezTo>
                  <a:pt x="825" y="2578"/>
                  <a:pt x="978" y="2568"/>
                  <a:pt x="1124" y="2563"/>
                </a:cubicBezTo>
                <a:cubicBezTo>
                  <a:pt x="1280" y="2558"/>
                  <a:pt x="1430" y="2557"/>
                  <a:pt x="1494" y="2557"/>
                </a:cubicBezTo>
                <a:close/>
                <a:moveTo>
                  <a:pt x="731" y="2168"/>
                </a:moveTo>
                <a:cubicBezTo>
                  <a:pt x="740" y="2184"/>
                  <a:pt x="751" y="2207"/>
                  <a:pt x="760" y="2229"/>
                </a:cubicBezTo>
                <a:cubicBezTo>
                  <a:pt x="766" y="2244"/>
                  <a:pt x="772" y="2258"/>
                  <a:pt x="776" y="2271"/>
                </a:cubicBezTo>
                <a:cubicBezTo>
                  <a:pt x="777" y="2276"/>
                  <a:pt x="778" y="2280"/>
                  <a:pt x="779" y="2284"/>
                </a:cubicBezTo>
                <a:cubicBezTo>
                  <a:pt x="781" y="2294"/>
                  <a:pt x="781" y="2294"/>
                  <a:pt x="775" y="2296"/>
                </a:cubicBezTo>
                <a:cubicBezTo>
                  <a:pt x="771" y="2298"/>
                  <a:pt x="765" y="2300"/>
                  <a:pt x="759" y="2302"/>
                </a:cubicBezTo>
                <a:cubicBezTo>
                  <a:pt x="733" y="2310"/>
                  <a:pt x="695" y="2318"/>
                  <a:pt x="663" y="2323"/>
                </a:cubicBezTo>
                <a:cubicBezTo>
                  <a:pt x="672" y="2306"/>
                  <a:pt x="680" y="2289"/>
                  <a:pt x="687" y="2273"/>
                </a:cubicBezTo>
                <a:cubicBezTo>
                  <a:pt x="696" y="2255"/>
                  <a:pt x="702" y="2238"/>
                  <a:pt x="706" y="2227"/>
                </a:cubicBezTo>
                <a:cubicBezTo>
                  <a:pt x="711" y="2215"/>
                  <a:pt x="711" y="2215"/>
                  <a:pt x="717" y="2200"/>
                </a:cubicBezTo>
                <a:lnTo>
                  <a:pt x="731" y="2168"/>
                </a:lnTo>
                <a:close/>
                <a:moveTo>
                  <a:pt x="1330" y="2849"/>
                </a:moveTo>
                <a:cubicBezTo>
                  <a:pt x="1415" y="2831"/>
                  <a:pt x="1478" y="2791"/>
                  <a:pt x="1518" y="2750"/>
                </a:cubicBezTo>
                <a:lnTo>
                  <a:pt x="1490" y="2721"/>
                </a:lnTo>
                <a:cubicBezTo>
                  <a:pt x="1454" y="2757"/>
                  <a:pt x="1398" y="2793"/>
                  <a:pt x="1321" y="2809"/>
                </a:cubicBezTo>
                <a:lnTo>
                  <a:pt x="1330" y="2849"/>
                </a:lnTo>
                <a:close/>
                <a:moveTo>
                  <a:pt x="978" y="1517"/>
                </a:moveTo>
                <a:cubicBezTo>
                  <a:pt x="953" y="1507"/>
                  <a:pt x="891" y="1482"/>
                  <a:pt x="826" y="1458"/>
                </a:cubicBezTo>
                <a:cubicBezTo>
                  <a:pt x="784" y="1441"/>
                  <a:pt x="740" y="1425"/>
                  <a:pt x="705" y="1412"/>
                </a:cubicBezTo>
                <a:cubicBezTo>
                  <a:pt x="695" y="1408"/>
                  <a:pt x="686" y="1405"/>
                  <a:pt x="678" y="1402"/>
                </a:cubicBezTo>
                <a:cubicBezTo>
                  <a:pt x="686" y="1393"/>
                  <a:pt x="694" y="1384"/>
                  <a:pt x="702" y="1375"/>
                </a:cubicBezTo>
                <a:cubicBezTo>
                  <a:pt x="754" y="1320"/>
                  <a:pt x="813" y="1285"/>
                  <a:pt x="894" y="1285"/>
                </a:cubicBezTo>
                <a:cubicBezTo>
                  <a:pt x="932" y="1285"/>
                  <a:pt x="975" y="1293"/>
                  <a:pt x="1024" y="1311"/>
                </a:cubicBezTo>
                <a:lnTo>
                  <a:pt x="1027" y="1303"/>
                </a:lnTo>
                <a:cubicBezTo>
                  <a:pt x="1015" y="1278"/>
                  <a:pt x="1010" y="1275"/>
                  <a:pt x="995" y="1259"/>
                </a:cubicBezTo>
                <a:cubicBezTo>
                  <a:pt x="959" y="1249"/>
                  <a:pt x="925" y="1244"/>
                  <a:pt x="894" y="1244"/>
                </a:cubicBezTo>
                <a:cubicBezTo>
                  <a:pt x="800" y="1244"/>
                  <a:pt x="729" y="1287"/>
                  <a:pt x="672" y="1347"/>
                </a:cubicBezTo>
                <a:cubicBezTo>
                  <a:pt x="660" y="1360"/>
                  <a:pt x="648" y="1374"/>
                  <a:pt x="637" y="1388"/>
                </a:cubicBezTo>
                <a:cubicBezTo>
                  <a:pt x="635" y="1388"/>
                  <a:pt x="633" y="1387"/>
                  <a:pt x="631" y="1387"/>
                </a:cubicBezTo>
                <a:lnTo>
                  <a:pt x="627" y="1402"/>
                </a:lnTo>
                <a:cubicBezTo>
                  <a:pt x="595" y="1446"/>
                  <a:pt x="567" y="1494"/>
                  <a:pt x="540" y="1542"/>
                </a:cubicBezTo>
                <a:cubicBezTo>
                  <a:pt x="535" y="1550"/>
                  <a:pt x="534" y="1550"/>
                  <a:pt x="528" y="1548"/>
                </a:cubicBezTo>
                <a:cubicBezTo>
                  <a:pt x="501" y="1542"/>
                  <a:pt x="482" y="1530"/>
                  <a:pt x="469" y="1516"/>
                </a:cubicBezTo>
                <a:cubicBezTo>
                  <a:pt x="453" y="1498"/>
                  <a:pt x="445" y="1475"/>
                  <a:pt x="445" y="1452"/>
                </a:cubicBezTo>
                <a:cubicBezTo>
                  <a:pt x="445" y="1446"/>
                  <a:pt x="446" y="1442"/>
                  <a:pt x="449" y="1436"/>
                </a:cubicBezTo>
                <a:cubicBezTo>
                  <a:pt x="457" y="1418"/>
                  <a:pt x="477" y="1377"/>
                  <a:pt x="508" y="1334"/>
                </a:cubicBezTo>
                <a:cubicBezTo>
                  <a:pt x="572" y="1246"/>
                  <a:pt x="648" y="1181"/>
                  <a:pt x="757" y="1181"/>
                </a:cubicBezTo>
                <a:cubicBezTo>
                  <a:pt x="815" y="1181"/>
                  <a:pt x="883" y="1196"/>
                  <a:pt x="936" y="1221"/>
                </a:cubicBezTo>
                <a:cubicBezTo>
                  <a:pt x="963" y="1234"/>
                  <a:pt x="986" y="1249"/>
                  <a:pt x="1003" y="1267"/>
                </a:cubicBezTo>
                <a:cubicBezTo>
                  <a:pt x="1015" y="1279"/>
                  <a:pt x="1024" y="1292"/>
                  <a:pt x="1029" y="1306"/>
                </a:cubicBezTo>
                <a:cubicBezTo>
                  <a:pt x="1031" y="1315"/>
                  <a:pt x="1032" y="1313"/>
                  <a:pt x="1034" y="1330"/>
                </a:cubicBezTo>
                <a:cubicBezTo>
                  <a:pt x="1034" y="1343"/>
                  <a:pt x="1030" y="1364"/>
                  <a:pt x="1024" y="1386"/>
                </a:cubicBezTo>
                <a:cubicBezTo>
                  <a:pt x="1013" y="1428"/>
                  <a:pt x="994" y="1478"/>
                  <a:pt x="978" y="1517"/>
                </a:cubicBezTo>
                <a:close/>
                <a:moveTo>
                  <a:pt x="1767" y="945"/>
                </a:moveTo>
                <a:cubicBezTo>
                  <a:pt x="1784" y="978"/>
                  <a:pt x="1811" y="998"/>
                  <a:pt x="1833" y="1010"/>
                </a:cubicBezTo>
                <a:cubicBezTo>
                  <a:pt x="1855" y="1021"/>
                  <a:pt x="1873" y="1025"/>
                  <a:pt x="1874" y="1025"/>
                </a:cubicBezTo>
                <a:lnTo>
                  <a:pt x="1882" y="985"/>
                </a:lnTo>
                <a:lnTo>
                  <a:pt x="1882" y="985"/>
                </a:lnTo>
                <a:cubicBezTo>
                  <a:pt x="1880" y="985"/>
                  <a:pt x="1865" y="981"/>
                  <a:pt x="1849" y="972"/>
                </a:cubicBezTo>
                <a:cubicBezTo>
                  <a:pt x="1832" y="963"/>
                  <a:pt x="1814" y="948"/>
                  <a:pt x="1803" y="926"/>
                </a:cubicBezTo>
                <a:lnTo>
                  <a:pt x="1767" y="945"/>
                </a:lnTo>
                <a:close/>
                <a:moveTo>
                  <a:pt x="982" y="262"/>
                </a:moveTo>
                <a:cubicBezTo>
                  <a:pt x="1008" y="272"/>
                  <a:pt x="1032" y="282"/>
                  <a:pt x="1050" y="289"/>
                </a:cubicBezTo>
                <a:cubicBezTo>
                  <a:pt x="1068" y="296"/>
                  <a:pt x="1079" y="300"/>
                  <a:pt x="1079" y="300"/>
                </a:cubicBezTo>
                <a:lnTo>
                  <a:pt x="1094" y="262"/>
                </a:lnTo>
                <a:cubicBezTo>
                  <a:pt x="1094" y="262"/>
                  <a:pt x="1049" y="244"/>
                  <a:pt x="996" y="224"/>
                </a:cubicBezTo>
                <a:lnTo>
                  <a:pt x="982" y="2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a:p>
        </p:txBody>
      </p:sp>
      <p:sp>
        <p:nvSpPr>
          <p:cNvPr id="6" name="Овал 5"/>
          <p:cNvSpPr/>
          <p:nvPr/>
        </p:nvSpPr>
        <p:spPr>
          <a:xfrm>
            <a:off x="3429366" y="4340181"/>
            <a:ext cx="144047" cy="116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3429366" y="4028941"/>
            <a:ext cx="144047" cy="116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3429074" y="3750195"/>
            <a:ext cx="144047" cy="116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3416194" y="3399726"/>
            <a:ext cx="144047" cy="116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3429366" y="3123614"/>
            <a:ext cx="144047" cy="116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3460958" y="2811888"/>
            <a:ext cx="144047" cy="116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3460959" y="2527551"/>
            <a:ext cx="144047" cy="116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3460960" y="2187262"/>
            <a:ext cx="144047" cy="116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3489883" y="1914659"/>
            <a:ext cx="144047" cy="116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3417859" y="4597758"/>
            <a:ext cx="144047" cy="116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Freeform 50"/>
          <p:cNvSpPr>
            <a:spLocks noEditPoints="1"/>
          </p:cNvSpPr>
          <p:nvPr/>
        </p:nvSpPr>
        <p:spPr bwMode="auto">
          <a:xfrm flipH="1">
            <a:off x="9611815" y="4847668"/>
            <a:ext cx="1622266" cy="2010332"/>
          </a:xfrm>
          <a:custGeom>
            <a:avLst/>
            <a:gdLst>
              <a:gd name="T0" fmla="*/ 2788 w 4087"/>
              <a:gd name="T1" fmla="*/ 2196 h 4776"/>
              <a:gd name="T2" fmla="*/ 2479 w 4087"/>
              <a:gd name="T3" fmla="*/ 2261 h 4776"/>
              <a:gd name="T4" fmla="*/ 182 w 4087"/>
              <a:gd name="T5" fmla="*/ 2525 h 4776"/>
              <a:gd name="T6" fmla="*/ 59 w 4087"/>
              <a:gd name="T7" fmla="*/ 2313 h 4776"/>
              <a:gd name="T8" fmla="*/ 102 w 4087"/>
              <a:gd name="T9" fmla="*/ 2221 h 4776"/>
              <a:gd name="T10" fmla="*/ 1691 w 4087"/>
              <a:gd name="T11" fmla="*/ 1137 h 4776"/>
              <a:gd name="T12" fmla="*/ 1655 w 4087"/>
              <a:gd name="T13" fmla="*/ 284 h 4776"/>
              <a:gd name="T14" fmla="*/ 1940 w 4087"/>
              <a:gd name="T15" fmla="*/ 319 h 4776"/>
              <a:gd name="T16" fmla="*/ 2646 w 4087"/>
              <a:gd name="T17" fmla="*/ 765 h 4776"/>
              <a:gd name="T18" fmla="*/ 2423 w 4087"/>
              <a:gd name="T19" fmla="*/ 1379 h 4776"/>
              <a:gd name="T20" fmla="*/ 2005 w 4087"/>
              <a:gd name="T21" fmla="*/ 1765 h 4776"/>
              <a:gd name="T22" fmla="*/ 2646 w 4087"/>
              <a:gd name="T23" fmla="*/ 1962 h 4776"/>
              <a:gd name="T24" fmla="*/ 2900 w 4087"/>
              <a:gd name="T25" fmla="*/ 2118 h 4776"/>
              <a:gd name="T26" fmla="*/ 2065 w 4087"/>
              <a:gd name="T27" fmla="*/ 2483 h 4776"/>
              <a:gd name="T28" fmla="*/ 1726 w 4087"/>
              <a:gd name="T29" fmla="*/ 4096 h 4776"/>
              <a:gd name="T30" fmla="*/ 1472 w 4087"/>
              <a:gd name="T31" fmla="*/ 4483 h 4776"/>
              <a:gd name="T32" fmla="*/ 770 w 4087"/>
              <a:gd name="T33" fmla="*/ 2513 h 4776"/>
              <a:gd name="T34" fmla="*/ 295 w 4087"/>
              <a:gd name="T35" fmla="*/ 2373 h 4776"/>
              <a:gd name="T36" fmla="*/ 1038 w 4087"/>
              <a:gd name="T37" fmla="*/ 1838 h 4776"/>
              <a:gd name="T38" fmla="*/ 1524 w 4087"/>
              <a:gd name="T39" fmla="*/ 2530 h 4776"/>
              <a:gd name="T40" fmla="*/ 2197 w 4087"/>
              <a:gd name="T41" fmla="*/ 2289 h 4776"/>
              <a:gd name="T42" fmla="*/ 1398 w 4087"/>
              <a:gd name="T43" fmla="*/ 1410 h 4776"/>
              <a:gd name="T44" fmla="*/ 1574 w 4087"/>
              <a:gd name="T45" fmla="*/ 1444 h 4776"/>
              <a:gd name="T46" fmla="*/ 1798 w 4087"/>
              <a:gd name="T47" fmla="*/ 1544 h 4776"/>
              <a:gd name="T48" fmla="*/ 2416 w 4087"/>
              <a:gd name="T49" fmla="*/ 1340 h 4776"/>
              <a:gd name="T50" fmla="*/ 2610 w 4087"/>
              <a:gd name="T51" fmla="*/ 813 h 4776"/>
              <a:gd name="T52" fmla="*/ 1752 w 4087"/>
              <a:gd name="T53" fmla="*/ 1131 h 4776"/>
              <a:gd name="T54" fmla="*/ 2090 w 4087"/>
              <a:gd name="T55" fmla="*/ 991 h 4776"/>
              <a:gd name="T56" fmla="*/ 1765 w 4087"/>
              <a:gd name="T57" fmla="*/ 1170 h 4776"/>
              <a:gd name="T58" fmla="*/ 1354 w 4087"/>
              <a:gd name="T59" fmla="*/ 3181 h 4776"/>
              <a:gd name="T60" fmla="*/ 1459 w 4087"/>
              <a:gd name="T61" fmla="*/ 1981 h 4776"/>
              <a:gd name="T62" fmla="*/ 1511 w 4087"/>
              <a:gd name="T63" fmla="*/ 1765 h 4776"/>
              <a:gd name="T64" fmla="*/ 1246 w 4087"/>
              <a:gd name="T65" fmla="*/ 2932 h 4776"/>
              <a:gd name="T66" fmla="*/ 1908 w 4087"/>
              <a:gd name="T67" fmla="*/ 385 h 4776"/>
              <a:gd name="T68" fmla="*/ 2374 w 4087"/>
              <a:gd name="T69" fmla="*/ 1150 h 4776"/>
              <a:gd name="T70" fmla="*/ 2197 w 4087"/>
              <a:gd name="T71" fmla="*/ 1345 h 4776"/>
              <a:gd name="T72" fmla="*/ 2137 w 4087"/>
              <a:gd name="T73" fmla="*/ 1282 h 4776"/>
              <a:gd name="T74" fmla="*/ 2413 w 4087"/>
              <a:gd name="T75" fmla="*/ 3323 h 4776"/>
              <a:gd name="T76" fmla="*/ 2635 w 4087"/>
              <a:gd name="T77" fmla="*/ 3847 h 4776"/>
              <a:gd name="T78" fmla="*/ 3122 w 4087"/>
              <a:gd name="T79" fmla="*/ 3293 h 4776"/>
              <a:gd name="T80" fmla="*/ 3454 w 4087"/>
              <a:gd name="T81" fmla="*/ 3624 h 4776"/>
              <a:gd name="T82" fmla="*/ 3426 w 4087"/>
              <a:gd name="T83" fmla="*/ 3652 h 4776"/>
              <a:gd name="T84" fmla="*/ 2565 w 4087"/>
              <a:gd name="T85" fmla="*/ 2795 h 4776"/>
              <a:gd name="T86" fmla="*/ 3905 w 4087"/>
              <a:gd name="T87" fmla="*/ 2516 h 4776"/>
              <a:gd name="T88" fmla="*/ 3592 w 4087"/>
              <a:gd name="T89" fmla="*/ 4725 h 4776"/>
              <a:gd name="T90" fmla="*/ 2349 w 4087"/>
              <a:gd name="T91" fmla="*/ 4133 h 4776"/>
              <a:gd name="T92" fmla="*/ 2368 w 4087"/>
              <a:gd name="T93" fmla="*/ 3319 h 4776"/>
              <a:gd name="T94" fmla="*/ 3687 w 4087"/>
              <a:gd name="T95" fmla="*/ 2791 h 4776"/>
              <a:gd name="T96" fmla="*/ 3209 w 4087"/>
              <a:gd name="T97" fmla="*/ 4300 h 4776"/>
              <a:gd name="T98" fmla="*/ 844 w 4087"/>
              <a:gd name="T99" fmla="*/ 2462 h 4776"/>
              <a:gd name="T100" fmla="*/ 1664 w 4087"/>
              <a:gd name="T101" fmla="*/ 4290 h 4776"/>
              <a:gd name="T102" fmla="*/ 1704 w 4087"/>
              <a:gd name="T103" fmla="*/ 4289 h 4776"/>
              <a:gd name="T104" fmla="*/ 1519 w 4087"/>
              <a:gd name="T105" fmla="*/ 4422 h 4776"/>
              <a:gd name="T106" fmla="*/ 949 w 4087"/>
              <a:gd name="T107" fmla="*/ 4542 h 4776"/>
              <a:gd name="T108" fmla="*/ 1009 w 4087"/>
              <a:gd name="T109" fmla="*/ 4471 h 4776"/>
              <a:gd name="T110" fmla="*/ 936 w 4087"/>
              <a:gd name="T111" fmla="*/ 4702 h 4776"/>
              <a:gd name="T112" fmla="*/ 1112 w 4087"/>
              <a:gd name="T113" fmla="*/ 3198 h 4776"/>
              <a:gd name="T114" fmla="*/ 1126 w 4087"/>
              <a:gd name="T115" fmla="*/ 4759 h 4776"/>
              <a:gd name="T116" fmla="*/ 779 w 4087"/>
              <a:gd name="T117" fmla="*/ 3177 h 4776"/>
              <a:gd name="T118" fmla="*/ 1040 w 4087"/>
              <a:gd name="T119" fmla="*/ 4336 h 4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87" h="4776">
                <a:moveTo>
                  <a:pt x="2729" y="2222"/>
                </a:moveTo>
                <a:cubicBezTo>
                  <a:pt x="2694" y="2235"/>
                  <a:pt x="2674" y="2252"/>
                  <a:pt x="2663" y="2269"/>
                </a:cubicBezTo>
                <a:cubicBezTo>
                  <a:pt x="2651" y="2287"/>
                  <a:pt x="2647" y="2307"/>
                  <a:pt x="2647" y="2327"/>
                </a:cubicBezTo>
                <a:cubicBezTo>
                  <a:pt x="2647" y="2346"/>
                  <a:pt x="2651" y="2363"/>
                  <a:pt x="2655" y="2376"/>
                </a:cubicBezTo>
                <a:cubicBezTo>
                  <a:pt x="2656" y="2380"/>
                  <a:pt x="2657" y="2384"/>
                  <a:pt x="2658" y="2387"/>
                </a:cubicBezTo>
                <a:cubicBezTo>
                  <a:pt x="2675" y="2378"/>
                  <a:pt x="2692" y="2369"/>
                  <a:pt x="2707" y="2360"/>
                </a:cubicBezTo>
                <a:cubicBezTo>
                  <a:pt x="2722" y="2350"/>
                  <a:pt x="2728" y="2342"/>
                  <a:pt x="2734" y="2328"/>
                </a:cubicBezTo>
                <a:cubicBezTo>
                  <a:pt x="2738" y="2317"/>
                  <a:pt x="2739" y="2308"/>
                  <a:pt x="2739" y="2297"/>
                </a:cubicBezTo>
                <a:cubicBezTo>
                  <a:pt x="2739" y="2283"/>
                  <a:pt x="2737" y="2266"/>
                  <a:pt x="2734" y="2243"/>
                </a:cubicBezTo>
                <a:lnTo>
                  <a:pt x="2733" y="2231"/>
                </a:lnTo>
                <a:lnTo>
                  <a:pt x="2743" y="2225"/>
                </a:lnTo>
                <a:cubicBezTo>
                  <a:pt x="2743" y="2225"/>
                  <a:pt x="2763" y="2212"/>
                  <a:pt x="2788" y="2196"/>
                </a:cubicBezTo>
                <a:cubicBezTo>
                  <a:pt x="2806" y="2185"/>
                  <a:pt x="2827" y="2172"/>
                  <a:pt x="2846" y="2162"/>
                </a:cubicBezTo>
                <a:cubicBezTo>
                  <a:pt x="2867" y="2152"/>
                  <a:pt x="2865" y="2154"/>
                  <a:pt x="2866" y="2143"/>
                </a:cubicBezTo>
                <a:cubicBezTo>
                  <a:pt x="2864" y="2134"/>
                  <a:pt x="2869" y="2136"/>
                  <a:pt x="2839" y="2140"/>
                </a:cubicBezTo>
                <a:cubicBezTo>
                  <a:pt x="2758" y="2152"/>
                  <a:pt x="2668" y="2173"/>
                  <a:pt x="2619" y="2182"/>
                </a:cubicBezTo>
                <a:lnTo>
                  <a:pt x="2599" y="2186"/>
                </a:lnTo>
                <a:lnTo>
                  <a:pt x="2596" y="2165"/>
                </a:lnTo>
                <a:cubicBezTo>
                  <a:pt x="2595" y="2155"/>
                  <a:pt x="2594" y="2145"/>
                  <a:pt x="2594" y="2135"/>
                </a:cubicBezTo>
                <a:cubicBezTo>
                  <a:pt x="2594" y="2104"/>
                  <a:pt x="2601" y="2072"/>
                  <a:pt x="2619" y="2034"/>
                </a:cubicBezTo>
                <a:cubicBezTo>
                  <a:pt x="2633" y="2005"/>
                  <a:pt x="2636" y="2003"/>
                  <a:pt x="2611" y="2024"/>
                </a:cubicBezTo>
                <a:cubicBezTo>
                  <a:pt x="2577" y="2048"/>
                  <a:pt x="2550" y="2073"/>
                  <a:pt x="2529" y="2102"/>
                </a:cubicBezTo>
                <a:cubicBezTo>
                  <a:pt x="2500" y="2142"/>
                  <a:pt x="2483" y="2188"/>
                  <a:pt x="2480" y="2253"/>
                </a:cubicBezTo>
                <a:lnTo>
                  <a:pt x="2479" y="2261"/>
                </a:lnTo>
                <a:lnTo>
                  <a:pt x="2475" y="2265"/>
                </a:lnTo>
                <a:cubicBezTo>
                  <a:pt x="2511" y="2331"/>
                  <a:pt x="2527" y="2406"/>
                  <a:pt x="2533" y="2441"/>
                </a:cubicBezTo>
                <a:cubicBezTo>
                  <a:pt x="2565" y="2430"/>
                  <a:pt x="2595" y="2418"/>
                  <a:pt x="2622" y="2405"/>
                </a:cubicBezTo>
                <a:cubicBezTo>
                  <a:pt x="2617" y="2390"/>
                  <a:pt x="2607" y="2361"/>
                  <a:pt x="2607" y="2327"/>
                </a:cubicBezTo>
                <a:cubicBezTo>
                  <a:pt x="2607" y="2302"/>
                  <a:pt x="2613" y="2274"/>
                  <a:pt x="2629" y="2248"/>
                </a:cubicBezTo>
                <a:cubicBezTo>
                  <a:pt x="2646" y="2222"/>
                  <a:pt x="2674" y="2199"/>
                  <a:pt x="2715" y="2185"/>
                </a:cubicBezTo>
                <a:lnTo>
                  <a:pt x="2729" y="2222"/>
                </a:lnTo>
                <a:close/>
                <a:moveTo>
                  <a:pt x="256" y="2561"/>
                </a:moveTo>
                <a:lnTo>
                  <a:pt x="256" y="2403"/>
                </a:lnTo>
                <a:lnTo>
                  <a:pt x="226" y="2449"/>
                </a:lnTo>
                <a:lnTo>
                  <a:pt x="226" y="2450"/>
                </a:lnTo>
                <a:cubicBezTo>
                  <a:pt x="214" y="2464"/>
                  <a:pt x="196" y="2497"/>
                  <a:pt x="182" y="2525"/>
                </a:cubicBezTo>
                <a:cubicBezTo>
                  <a:pt x="175" y="2539"/>
                  <a:pt x="169" y="2551"/>
                  <a:pt x="165" y="2561"/>
                </a:cubicBezTo>
                <a:cubicBezTo>
                  <a:pt x="160" y="2570"/>
                  <a:pt x="158" y="2576"/>
                  <a:pt x="158" y="2576"/>
                </a:cubicBezTo>
                <a:lnTo>
                  <a:pt x="149" y="2596"/>
                </a:lnTo>
                <a:lnTo>
                  <a:pt x="130" y="2585"/>
                </a:lnTo>
                <a:cubicBezTo>
                  <a:pt x="130" y="2585"/>
                  <a:pt x="126" y="2583"/>
                  <a:pt x="122" y="2581"/>
                </a:cubicBezTo>
                <a:cubicBezTo>
                  <a:pt x="107" y="2573"/>
                  <a:pt x="77" y="2555"/>
                  <a:pt x="50" y="2525"/>
                </a:cubicBezTo>
                <a:cubicBezTo>
                  <a:pt x="23" y="2495"/>
                  <a:pt x="0" y="2451"/>
                  <a:pt x="0" y="2393"/>
                </a:cubicBezTo>
                <a:cubicBezTo>
                  <a:pt x="0" y="2371"/>
                  <a:pt x="4" y="2346"/>
                  <a:pt x="11" y="2320"/>
                </a:cubicBezTo>
                <a:lnTo>
                  <a:pt x="12" y="2319"/>
                </a:lnTo>
                <a:lnTo>
                  <a:pt x="60" y="2220"/>
                </a:lnTo>
                <a:lnTo>
                  <a:pt x="96" y="2237"/>
                </a:lnTo>
                <a:lnTo>
                  <a:pt x="59" y="2313"/>
                </a:lnTo>
                <a:cubicBezTo>
                  <a:pt x="48" y="2337"/>
                  <a:pt x="47" y="2338"/>
                  <a:pt x="44" y="2353"/>
                </a:cubicBezTo>
                <a:cubicBezTo>
                  <a:pt x="41" y="2368"/>
                  <a:pt x="40" y="2381"/>
                  <a:pt x="40" y="2393"/>
                </a:cubicBezTo>
                <a:cubicBezTo>
                  <a:pt x="40" y="2447"/>
                  <a:pt x="63" y="2483"/>
                  <a:pt x="90" y="2509"/>
                </a:cubicBezTo>
                <a:cubicBezTo>
                  <a:pt x="103" y="2522"/>
                  <a:pt x="116" y="2531"/>
                  <a:pt x="127" y="2538"/>
                </a:cubicBezTo>
                <a:cubicBezTo>
                  <a:pt x="132" y="2540"/>
                  <a:pt x="131" y="2539"/>
                  <a:pt x="139" y="2523"/>
                </a:cubicBezTo>
                <a:cubicBezTo>
                  <a:pt x="141" y="2518"/>
                  <a:pt x="144" y="2512"/>
                  <a:pt x="147" y="2507"/>
                </a:cubicBezTo>
                <a:cubicBezTo>
                  <a:pt x="158" y="2484"/>
                  <a:pt x="171" y="2460"/>
                  <a:pt x="184" y="2441"/>
                </a:cubicBezTo>
                <a:cubicBezTo>
                  <a:pt x="209" y="2402"/>
                  <a:pt x="175" y="2456"/>
                  <a:pt x="211" y="2399"/>
                </a:cubicBezTo>
                <a:lnTo>
                  <a:pt x="231" y="2367"/>
                </a:lnTo>
                <a:cubicBezTo>
                  <a:pt x="241" y="2355"/>
                  <a:pt x="236" y="2359"/>
                  <a:pt x="248" y="2338"/>
                </a:cubicBezTo>
                <a:cubicBezTo>
                  <a:pt x="250" y="2334"/>
                  <a:pt x="253" y="2330"/>
                  <a:pt x="255" y="2326"/>
                </a:cubicBezTo>
                <a:cubicBezTo>
                  <a:pt x="209" y="2299"/>
                  <a:pt x="163" y="2266"/>
                  <a:pt x="102" y="2221"/>
                </a:cubicBezTo>
                <a:cubicBezTo>
                  <a:pt x="100" y="2226"/>
                  <a:pt x="98" y="2230"/>
                  <a:pt x="96" y="2235"/>
                </a:cubicBezTo>
                <a:lnTo>
                  <a:pt x="60" y="2218"/>
                </a:lnTo>
                <a:cubicBezTo>
                  <a:pt x="201" y="1913"/>
                  <a:pt x="418" y="1718"/>
                  <a:pt x="625" y="1599"/>
                </a:cubicBezTo>
                <a:cubicBezTo>
                  <a:pt x="811" y="1492"/>
                  <a:pt x="988" y="1446"/>
                  <a:pt x="1097" y="1436"/>
                </a:cubicBezTo>
                <a:cubicBezTo>
                  <a:pt x="1203" y="1388"/>
                  <a:pt x="1306" y="1370"/>
                  <a:pt x="1398" y="1371"/>
                </a:cubicBezTo>
                <a:cubicBezTo>
                  <a:pt x="1471" y="1371"/>
                  <a:pt x="1537" y="1382"/>
                  <a:pt x="1593" y="1398"/>
                </a:cubicBezTo>
                <a:cubicBezTo>
                  <a:pt x="1629" y="1409"/>
                  <a:pt x="1620" y="1409"/>
                  <a:pt x="1642" y="1387"/>
                </a:cubicBezTo>
                <a:cubicBezTo>
                  <a:pt x="1660" y="1368"/>
                  <a:pt x="1678" y="1346"/>
                  <a:pt x="1692" y="1321"/>
                </a:cubicBezTo>
                <a:cubicBezTo>
                  <a:pt x="1714" y="1283"/>
                  <a:pt x="1728" y="1241"/>
                  <a:pt x="1728" y="1202"/>
                </a:cubicBezTo>
                <a:cubicBezTo>
                  <a:pt x="1728" y="1199"/>
                  <a:pt x="1728" y="1195"/>
                  <a:pt x="1727" y="1191"/>
                </a:cubicBezTo>
                <a:lnTo>
                  <a:pt x="1718" y="1180"/>
                </a:lnTo>
                <a:cubicBezTo>
                  <a:pt x="1711" y="1171"/>
                  <a:pt x="1702" y="1156"/>
                  <a:pt x="1691" y="1137"/>
                </a:cubicBezTo>
                <a:cubicBezTo>
                  <a:pt x="1660" y="1078"/>
                  <a:pt x="1618" y="973"/>
                  <a:pt x="1618" y="854"/>
                </a:cubicBezTo>
                <a:cubicBezTo>
                  <a:pt x="1618" y="730"/>
                  <a:pt x="1666" y="591"/>
                  <a:pt x="1816" y="480"/>
                </a:cubicBezTo>
                <a:cubicBezTo>
                  <a:pt x="1824" y="474"/>
                  <a:pt x="1832" y="469"/>
                  <a:pt x="1840" y="463"/>
                </a:cubicBezTo>
                <a:cubicBezTo>
                  <a:pt x="1837" y="454"/>
                  <a:pt x="1835" y="444"/>
                  <a:pt x="1835" y="434"/>
                </a:cubicBezTo>
                <a:cubicBezTo>
                  <a:pt x="1836" y="428"/>
                  <a:pt x="1836" y="422"/>
                  <a:pt x="1837" y="417"/>
                </a:cubicBezTo>
                <a:cubicBezTo>
                  <a:pt x="1800" y="399"/>
                  <a:pt x="1763" y="391"/>
                  <a:pt x="1728" y="391"/>
                </a:cubicBezTo>
                <a:cubicBezTo>
                  <a:pt x="1659" y="391"/>
                  <a:pt x="1595" y="422"/>
                  <a:pt x="1548" y="481"/>
                </a:cubicBezTo>
                <a:lnTo>
                  <a:pt x="1517" y="456"/>
                </a:lnTo>
                <a:cubicBezTo>
                  <a:pt x="1570" y="388"/>
                  <a:pt x="1647" y="351"/>
                  <a:pt x="1728" y="351"/>
                </a:cubicBezTo>
                <a:cubicBezTo>
                  <a:pt x="1768" y="351"/>
                  <a:pt x="1810" y="361"/>
                  <a:pt x="1850" y="379"/>
                </a:cubicBezTo>
                <a:cubicBezTo>
                  <a:pt x="1851" y="378"/>
                  <a:pt x="1852" y="376"/>
                  <a:pt x="1853" y="374"/>
                </a:cubicBezTo>
                <a:cubicBezTo>
                  <a:pt x="1803" y="311"/>
                  <a:pt x="1729" y="285"/>
                  <a:pt x="1655" y="284"/>
                </a:cubicBezTo>
                <a:cubicBezTo>
                  <a:pt x="1578" y="284"/>
                  <a:pt x="1504" y="314"/>
                  <a:pt x="1467" y="357"/>
                </a:cubicBezTo>
                <a:lnTo>
                  <a:pt x="1437" y="332"/>
                </a:lnTo>
                <a:cubicBezTo>
                  <a:pt x="1485" y="276"/>
                  <a:pt x="1568" y="244"/>
                  <a:pt x="1655" y="244"/>
                </a:cubicBezTo>
                <a:cubicBezTo>
                  <a:pt x="1736" y="244"/>
                  <a:pt x="1822" y="274"/>
                  <a:pt x="1880" y="345"/>
                </a:cubicBezTo>
                <a:cubicBezTo>
                  <a:pt x="1887" y="340"/>
                  <a:pt x="1894" y="335"/>
                  <a:pt x="1901" y="332"/>
                </a:cubicBezTo>
                <a:cubicBezTo>
                  <a:pt x="1876" y="286"/>
                  <a:pt x="1841" y="248"/>
                  <a:pt x="1800" y="221"/>
                </a:cubicBezTo>
                <a:cubicBezTo>
                  <a:pt x="1742" y="182"/>
                  <a:pt x="1671" y="161"/>
                  <a:pt x="1599" y="161"/>
                </a:cubicBezTo>
                <a:cubicBezTo>
                  <a:pt x="1527" y="161"/>
                  <a:pt x="1453" y="182"/>
                  <a:pt x="1392" y="225"/>
                </a:cubicBezTo>
                <a:lnTo>
                  <a:pt x="1369" y="192"/>
                </a:lnTo>
                <a:cubicBezTo>
                  <a:pt x="1438" y="144"/>
                  <a:pt x="1519" y="121"/>
                  <a:pt x="1600" y="121"/>
                </a:cubicBezTo>
                <a:cubicBezTo>
                  <a:pt x="1679" y="121"/>
                  <a:pt x="1757" y="144"/>
                  <a:pt x="1822" y="188"/>
                </a:cubicBezTo>
                <a:cubicBezTo>
                  <a:pt x="1870" y="220"/>
                  <a:pt x="1912" y="264"/>
                  <a:pt x="1940" y="319"/>
                </a:cubicBezTo>
                <a:cubicBezTo>
                  <a:pt x="1943" y="319"/>
                  <a:pt x="1947" y="318"/>
                  <a:pt x="1951" y="318"/>
                </a:cubicBezTo>
                <a:cubicBezTo>
                  <a:pt x="1924" y="248"/>
                  <a:pt x="1876" y="182"/>
                  <a:pt x="1813" y="132"/>
                </a:cubicBezTo>
                <a:cubicBezTo>
                  <a:pt x="1742" y="76"/>
                  <a:pt x="1653" y="40"/>
                  <a:pt x="1555" y="40"/>
                </a:cubicBezTo>
                <a:cubicBezTo>
                  <a:pt x="1487" y="40"/>
                  <a:pt x="1414" y="56"/>
                  <a:pt x="1339" y="96"/>
                </a:cubicBezTo>
                <a:lnTo>
                  <a:pt x="1321" y="60"/>
                </a:lnTo>
                <a:cubicBezTo>
                  <a:pt x="1401" y="18"/>
                  <a:pt x="1481" y="0"/>
                  <a:pt x="1555" y="0"/>
                </a:cubicBezTo>
                <a:cubicBezTo>
                  <a:pt x="1663" y="0"/>
                  <a:pt x="1761" y="40"/>
                  <a:pt x="1838" y="101"/>
                </a:cubicBezTo>
                <a:cubicBezTo>
                  <a:pt x="1912" y="160"/>
                  <a:pt x="1967" y="239"/>
                  <a:pt x="1996" y="324"/>
                </a:cubicBezTo>
                <a:cubicBezTo>
                  <a:pt x="2024" y="334"/>
                  <a:pt x="2048" y="354"/>
                  <a:pt x="2060" y="383"/>
                </a:cubicBezTo>
                <a:cubicBezTo>
                  <a:pt x="2077" y="382"/>
                  <a:pt x="2095" y="381"/>
                  <a:pt x="2112" y="381"/>
                </a:cubicBezTo>
                <a:cubicBezTo>
                  <a:pt x="2251" y="381"/>
                  <a:pt x="2381" y="439"/>
                  <a:pt x="2478" y="517"/>
                </a:cubicBezTo>
                <a:cubicBezTo>
                  <a:pt x="2569" y="590"/>
                  <a:pt x="2633" y="680"/>
                  <a:pt x="2646" y="765"/>
                </a:cubicBezTo>
                <a:cubicBezTo>
                  <a:pt x="2647" y="769"/>
                  <a:pt x="2650" y="811"/>
                  <a:pt x="2650" y="813"/>
                </a:cubicBezTo>
                <a:cubicBezTo>
                  <a:pt x="2649" y="879"/>
                  <a:pt x="2627" y="955"/>
                  <a:pt x="2602" y="1020"/>
                </a:cubicBezTo>
                <a:cubicBezTo>
                  <a:pt x="2577" y="1086"/>
                  <a:pt x="2549" y="1141"/>
                  <a:pt x="2534" y="1164"/>
                </a:cubicBezTo>
                <a:lnTo>
                  <a:pt x="2534" y="1164"/>
                </a:lnTo>
                <a:cubicBezTo>
                  <a:pt x="2530" y="1171"/>
                  <a:pt x="2527" y="1181"/>
                  <a:pt x="2527" y="1193"/>
                </a:cubicBezTo>
                <a:cubicBezTo>
                  <a:pt x="2527" y="1209"/>
                  <a:pt x="2531" y="1229"/>
                  <a:pt x="2535" y="1248"/>
                </a:cubicBezTo>
                <a:cubicBezTo>
                  <a:pt x="2539" y="1268"/>
                  <a:pt x="2543" y="1287"/>
                  <a:pt x="2543" y="1305"/>
                </a:cubicBezTo>
                <a:cubicBezTo>
                  <a:pt x="2543" y="1316"/>
                  <a:pt x="2542" y="1326"/>
                  <a:pt x="2536" y="1336"/>
                </a:cubicBezTo>
                <a:lnTo>
                  <a:pt x="2536" y="1336"/>
                </a:lnTo>
                <a:cubicBezTo>
                  <a:pt x="2529" y="1349"/>
                  <a:pt x="2518" y="1357"/>
                  <a:pt x="2506" y="1363"/>
                </a:cubicBezTo>
                <a:cubicBezTo>
                  <a:pt x="2489" y="1372"/>
                  <a:pt x="2470" y="1375"/>
                  <a:pt x="2454" y="1377"/>
                </a:cubicBezTo>
                <a:cubicBezTo>
                  <a:pt x="2439" y="1379"/>
                  <a:pt x="2427" y="1379"/>
                  <a:pt x="2423" y="1379"/>
                </a:cubicBezTo>
                <a:lnTo>
                  <a:pt x="2423" y="1379"/>
                </a:lnTo>
                <a:lnTo>
                  <a:pt x="2423" y="1360"/>
                </a:lnTo>
                <a:lnTo>
                  <a:pt x="2436" y="1375"/>
                </a:lnTo>
                <a:cubicBezTo>
                  <a:pt x="2436" y="1375"/>
                  <a:pt x="2429" y="1381"/>
                  <a:pt x="2417" y="1389"/>
                </a:cubicBezTo>
                <a:cubicBezTo>
                  <a:pt x="2403" y="1399"/>
                  <a:pt x="2381" y="1414"/>
                  <a:pt x="2354" y="1429"/>
                </a:cubicBezTo>
                <a:cubicBezTo>
                  <a:pt x="2304" y="1456"/>
                  <a:pt x="2235" y="1483"/>
                  <a:pt x="2160" y="1483"/>
                </a:cubicBezTo>
                <a:cubicBezTo>
                  <a:pt x="2130" y="1482"/>
                  <a:pt x="2099" y="1478"/>
                  <a:pt x="2069" y="1467"/>
                </a:cubicBezTo>
                <a:cubicBezTo>
                  <a:pt x="2045" y="1459"/>
                  <a:pt x="2017" y="1454"/>
                  <a:pt x="1987" y="1454"/>
                </a:cubicBezTo>
                <a:cubicBezTo>
                  <a:pt x="1938" y="1454"/>
                  <a:pt x="1887" y="1468"/>
                  <a:pt x="1847" y="1506"/>
                </a:cubicBezTo>
                <a:cubicBezTo>
                  <a:pt x="1833" y="1521"/>
                  <a:pt x="1835" y="1523"/>
                  <a:pt x="1853" y="1536"/>
                </a:cubicBezTo>
                <a:cubicBezTo>
                  <a:pt x="1931" y="1602"/>
                  <a:pt x="1982" y="1688"/>
                  <a:pt x="2004" y="1765"/>
                </a:cubicBezTo>
                <a:lnTo>
                  <a:pt x="2005" y="1765"/>
                </a:lnTo>
                <a:lnTo>
                  <a:pt x="2004" y="1765"/>
                </a:lnTo>
                <a:cubicBezTo>
                  <a:pt x="2034" y="1867"/>
                  <a:pt x="2074" y="1981"/>
                  <a:pt x="2114" y="2075"/>
                </a:cubicBezTo>
                <a:cubicBezTo>
                  <a:pt x="2135" y="2122"/>
                  <a:pt x="2155" y="2164"/>
                  <a:pt x="2173" y="2196"/>
                </a:cubicBezTo>
                <a:cubicBezTo>
                  <a:pt x="2181" y="2210"/>
                  <a:pt x="2189" y="2222"/>
                  <a:pt x="2196" y="2232"/>
                </a:cubicBezTo>
                <a:cubicBezTo>
                  <a:pt x="2213" y="2254"/>
                  <a:pt x="2213" y="2254"/>
                  <a:pt x="2246" y="2261"/>
                </a:cubicBezTo>
                <a:cubicBezTo>
                  <a:pt x="2272" y="2266"/>
                  <a:pt x="2296" y="2268"/>
                  <a:pt x="2318" y="2268"/>
                </a:cubicBezTo>
                <a:cubicBezTo>
                  <a:pt x="2360" y="2268"/>
                  <a:pt x="2392" y="2260"/>
                  <a:pt x="2414" y="2253"/>
                </a:cubicBezTo>
                <a:cubicBezTo>
                  <a:pt x="2439" y="2242"/>
                  <a:pt x="2439" y="2242"/>
                  <a:pt x="2444" y="2212"/>
                </a:cubicBezTo>
                <a:cubicBezTo>
                  <a:pt x="2451" y="2159"/>
                  <a:pt x="2470" y="2115"/>
                  <a:pt x="2497" y="2079"/>
                </a:cubicBezTo>
                <a:cubicBezTo>
                  <a:pt x="2530" y="2033"/>
                  <a:pt x="2576" y="1998"/>
                  <a:pt x="2628" y="1964"/>
                </a:cubicBezTo>
                <a:lnTo>
                  <a:pt x="2637" y="1959"/>
                </a:lnTo>
                <a:lnTo>
                  <a:pt x="2646" y="1962"/>
                </a:lnTo>
                <a:cubicBezTo>
                  <a:pt x="2648" y="1963"/>
                  <a:pt x="2653" y="1965"/>
                  <a:pt x="2660" y="1971"/>
                </a:cubicBezTo>
                <a:cubicBezTo>
                  <a:pt x="2666" y="1977"/>
                  <a:pt x="2673" y="1988"/>
                  <a:pt x="2673" y="2002"/>
                </a:cubicBezTo>
                <a:cubicBezTo>
                  <a:pt x="2673" y="2011"/>
                  <a:pt x="2671" y="2021"/>
                  <a:pt x="2666" y="2030"/>
                </a:cubicBezTo>
                <a:lnTo>
                  <a:pt x="2665" y="2031"/>
                </a:lnTo>
                <a:lnTo>
                  <a:pt x="2665" y="2030"/>
                </a:lnTo>
                <a:cubicBezTo>
                  <a:pt x="2648" y="2063"/>
                  <a:pt x="2639" y="2088"/>
                  <a:pt x="2636" y="2110"/>
                </a:cubicBezTo>
                <a:cubicBezTo>
                  <a:pt x="2635" y="2119"/>
                  <a:pt x="2634" y="2127"/>
                  <a:pt x="2634" y="2135"/>
                </a:cubicBezTo>
                <a:cubicBezTo>
                  <a:pt x="2634" y="2139"/>
                  <a:pt x="2631" y="2139"/>
                  <a:pt x="2661" y="2133"/>
                </a:cubicBezTo>
                <a:cubicBezTo>
                  <a:pt x="2720" y="2121"/>
                  <a:pt x="2802" y="2104"/>
                  <a:pt x="2872" y="2096"/>
                </a:cubicBezTo>
                <a:lnTo>
                  <a:pt x="2881" y="2095"/>
                </a:lnTo>
                <a:lnTo>
                  <a:pt x="2887" y="2100"/>
                </a:lnTo>
                <a:cubicBezTo>
                  <a:pt x="2893" y="2105"/>
                  <a:pt x="2897" y="2111"/>
                  <a:pt x="2900" y="2118"/>
                </a:cubicBezTo>
                <a:cubicBezTo>
                  <a:pt x="2903" y="2125"/>
                  <a:pt x="2905" y="2134"/>
                  <a:pt x="2905" y="2143"/>
                </a:cubicBezTo>
                <a:cubicBezTo>
                  <a:pt x="2905" y="2156"/>
                  <a:pt x="2901" y="2171"/>
                  <a:pt x="2889" y="2184"/>
                </a:cubicBezTo>
                <a:lnTo>
                  <a:pt x="2886" y="2187"/>
                </a:lnTo>
                <a:lnTo>
                  <a:pt x="2883" y="2189"/>
                </a:lnTo>
                <a:cubicBezTo>
                  <a:pt x="2863" y="2197"/>
                  <a:pt x="2833" y="2215"/>
                  <a:pt x="2809" y="2230"/>
                </a:cubicBezTo>
                <a:cubicBezTo>
                  <a:pt x="2778" y="2248"/>
                  <a:pt x="2776" y="2253"/>
                  <a:pt x="2777" y="2267"/>
                </a:cubicBezTo>
                <a:cubicBezTo>
                  <a:pt x="2778" y="2277"/>
                  <a:pt x="2779" y="2287"/>
                  <a:pt x="2779" y="2297"/>
                </a:cubicBezTo>
                <a:cubicBezTo>
                  <a:pt x="2779" y="2321"/>
                  <a:pt x="2773" y="2345"/>
                  <a:pt x="2756" y="2374"/>
                </a:cubicBezTo>
                <a:lnTo>
                  <a:pt x="2754" y="2378"/>
                </a:lnTo>
                <a:lnTo>
                  <a:pt x="2750" y="2381"/>
                </a:lnTo>
                <a:cubicBezTo>
                  <a:pt x="2648" y="2443"/>
                  <a:pt x="2491" y="2521"/>
                  <a:pt x="2295" y="2521"/>
                </a:cubicBezTo>
                <a:cubicBezTo>
                  <a:pt x="2223" y="2521"/>
                  <a:pt x="2146" y="2510"/>
                  <a:pt x="2065" y="2483"/>
                </a:cubicBezTo>
                <a:lnTo>
                  <a:pt x="2059" y="2481"/>
                </a:lnTo>
                <a:lnTo>
                  <a:pt x="2055" y="2477"/>
                </a:lnTo>
                <a:cubicBezTo>
                  <a:pt x="2013" y="2425"/>
                  <a:pt x="1870" y="2248"/>
                  <a:pt x="1798" y="2046"/>
                </a:cubicBezTo>
                <a:cubicBezTo>
                  <a:pt x="1788" y="2003"/>
                  <a:pt x="1788" y="2005"/>
                  <a:pt x="1764" y="2040"/>
                </a:cubicBezTo>
                <a:cubicBezTo>
                  <a:pt x="1677" y="2173"/>
                  <a:pt x="1600" y="2303"/>
                  <a:pt x="1567" y="2514"/>
                </a:cubicBezTo>
                <a:cubicBezTo>
                  <a:pt x="1564" y="2530"/>
                  <a:pt x="1564" y="2528"/>
                  <a:pt x="1572" y="2544"/>
                </a:cubicBezTo>
                <a:lnTo>
                  <a:pt x="1839" y="3049"/>
                </a:lnTo>
                <a:lnTo>
                  <a:pt x="1823" y="3058"/>
                </a:lnTo>
                <a:cubicBezTo>
                  <a:pt x="1780" y="3084"/>
                  <a:pt x="1708" y="3111"/>
                  <a:pt x="1617" y="3134"/>
                </a:cubicBezTo>
                <a:cubicBezTo>
                  <a:pt x="1622" y="3283"/>
                  <a:pt x="1629" y="3464"/>
                  <a:pt x="1644" y="3634"/>
                </a:cubicBezTo>
                <a:cubicBezTo>
                  <a:pt x="1660" y="3817"/>
                  <a:pt x="1686" y="3989"/>
                  <a:pt x="1726" y="4095"/>
                </a:cubicBezTo>
                <a:lnTo>
                  <a:pt x="1726" y="4096"/>
                </a:lnTo>
                <a:lnTo>
                  <a:pt x="1726" y="4096"/>
                </a:lnTo>
                <a:cubicBezTo>
                  <a:pt x="1766" y="4211"/>
                  <a:pt x="1842" y="4274"/>
                  <a:pt x="1919" y="4311"/>
                </a:cubicBezTo>
                <a:cubicBezTo>
                  <a:pt x="1996" y="4347"/>
                  <a:pt x="2074" y="4357"/>
                  <a:pt x="2116" y="4362"/>
                </a:cubicBezTo>
                <a:cubicBezTo>
                  <a:pt x="2162" y="4367"/>
                  <a:pt x="2204" y="4381"/>
                  <a:pt x="2239" y="4406"/>
                </a:cubicBezTo>
                <a:cubicBezTo>
                  <a:pt x="2275" y="4430"/>
                  <a:pt x="2303" y="4465"/>
                  <a:pt x="2320" y="4509"/>
                </a:cubicBezTo>
                <a:lnTo>
                  <a:pt x="2328" y="4531"/>
                </a:lnTo>
                <a:lnTo>
                  <a:pt x="2304" y="4535"/>
                </a:lnTo>
                <a:cubicBezTo>
                  <a:pt x="2285" y="4539"/>
                  <a:pt x="2252" y="4540"/>
                  <a:pt x="2207" y="4539"/>
                </a:cubicBezTo>
                <a:cubicBezTo>
                  <a:pt x="2107" y="4539"/>
                  <a:pt x="1952" y="4533"/>
                  <a:pt x="1810" y="4523"/>
                </a:cubicBezTo>
                <a:cubicBezTo>
                  <a:pt x="1738" y="4518"/>
                  <a:pt x="1670" y="4512"/>
                  <a:pt x="1614" y="4506"/>
                </a:cubicBezTo>
                <a:cubicBezTo>
                  <a:pt x="1558" y="4500"/>
                  <a:pt x="1514" y="4494"/>
                  <a:pt x="1488" y="4487"/>
                </a:cubicBezTo>
                <a:lnTo>
                  <a:pt x="1472" y="4483"/>
                </a:lnTo>
                <a:lnTo>
                  <a:pt x="1474" y="4465"/>
                </a:lnTo>
                <a:cubicBezTo>
                  <a:pt x="1490" y="4333"/>
                  <a:pt x="1499" y="4213"/>
                  <a:pt x="1499" y="4142"/>
                </a:cubicBezTo>
                <a:cubicBezTo>
                  <a:pt x="1498" y="4112"/>
                  <a:pt x="1497" y="4103"/>
                  <a:pt x="1491" y="4077"/>
                </a:cubicBezTo>
                <a:cubicBezTo>
                  <a:pt x="1421" y="3768"/>
                  <a:pt x="1397" y="3567"/>
                  <a:pt x="1394" y="3508"/>
                </a:cubicBezTo>
                <a:cubicBezTo>
                  <a:pt x="1394" y="3495"/>
                  <a:pt x="1395" y="3497"/>
                  <a:pt x="1390" y="3480"/>
                </a:cubicBezTo>
                <a:cubicBezTo>
                  <a:pt x="1378" y="3437"/>
                  <a:pt x="1343" y="3311"/>
                  <a:pt x="1314" y="3185"/>
                </a:cubicBezTo>
                <a:cubicBezTo>
                  <a:pt x="1252" y="3191"/>
                  <a:pt x="1186" y="3194"/>
                  <a:pt x="1120" y="3194"/>
                </a:cubicBezTo>
                <a:cubicBezTo>
                  <a:pt x="990" y="3194"/>
                  <a:pt x="854" y="3181"/>
                  <a:pt x="722" y="3148"/>
                </a:cubicBezTo>
                <a:lnTo>
                  <a:pt x="709" y="3145"/>
                </a:lnTo>
                <a:lnTo>
                  <a:pt x="707" y="3132"/>
                </a:lnTo>
                <a:cubicBezTo>
                  <a:pt x="702" y="3098"/>
                  <a:pt x="701" y="3062"/>
                  <a:pt x="701" y="3024"/>
                </a:cubicBezTo>
                <a:cubicBezTo>
                  <a:pt x="701" y="2829"/>
                  <a:pt x="753" y="2590"/>
                  <a:pt x="770" y="2513"/>
                </a:cubicBezTo>
                <a:lnTo>
                  <a:pt x="768" y="2513"/>
                </a:lnTo>
                <a:cubicBezTo>
                  <a:pt x="786" y="2219"/>
                  <a:pt x="913" y="1968"/>
                  <a:pt x="984" y="1850"/>
                </a:cubicBezTo>
                <a:cubicBezTo>
                  <a:pt x="994" y="1836"/>
                  <a:pt x="994" y="1837"/>
                  <a:pt x="990" y="1804"/>
                </a:cubicBezTo>
                <a:cubicBezTo>
                  <a:pt x="989" y="1793"/>
                  <a:pt x="988" y="1794"/>
                  <a:pt x="964" y="1799"/>
                </a:cubicBezTo>
                <a:cubicBezTo>
                  <a:pt x="935" y="1806"/>
                  <a:pt x="901" y="1817"/>
                  <a:pt x="863" y="1833"/>
                </a:cubicBezTo>
                <a:cubicBezTo>
                  <a:pt x="695" y="1904"/>
                  <a:pt x="458" y="2067"/>
                  <a:pt x="309" y="2311"/>
                </a:cubicBezTo>
                <a:cubicBezTo>
                  <a:pt x="313" y="2313"/>
                  <a:pt x="317" y="2315"/>
                  <a:pt x="321" y="2317"/>
                </a:cubicBezTo>
                <a:lnTo>
                  <a:pt x="303" y="2353"/>
                </a:lnTo>
                <a:lnTo>
                  <a:pt x="303" y="2353"/>
                </a:lnTo>
                <a:cubicBezTo>
                  <a:pt x="299" y="2350"/>
                  <a:pt x="294" y="2348"/>
                  <a:pt x="289" y="2346"/>
                </a:cubicBezTo>
                <a:cubicBezTo>
                  <a:pt x="284" y="2355"/>
                  <a:pt x="280" y="2364"/>
                  <a:pt x="275" y="2373"/>
                </a:cubicBezTo>
                <a:lnTo>
                  <a:pt x="295" y="2373"/>
                </a:lnTo>
                <a:lnTo>
                  <a:pt x="296" y="2560"/>
                </a:lnTo>
                <a:lnTo>
                  <a:pt x="256" y="2561"/>
                </a:lnTo>
                <a:close/>
                <a:moveTo>
                  <a:pt x="120" y="2185"/>
                </a:moveTo>
                <a:cubicBezTo>
                  <a:pt x="184" y="2232"/>
                  <a:pt x="230" y="2265"/>
                  <a:pt x="275" y="2292"/>
                </a:cubicBezTo>
                <a:cubicBezTo>
                  <a:pt x="373" y="2129"/>
                  <a:pt x="509" y="2002"/>
                  <a:pt x="639" y="1913"/>
                </a:cubicBezTo>
                <a:cubicBezTo>
                  <a:pt x="712" y="1862"/>
                  <a:pt x="784" y="1823"/>
                  <a:pt x="847" y="1796"/>
                </a:cubicBezTo>
                <a:cubicBezTo>
                  <a:pt x="911" y="1770"/>
                  <a:pt x="965" y="1754"/>
                  <a:pt x="1006" y="1752"/>
                </a:cubicBezTo>
                <a:lnTo>
                  <a:pt x="1027" y="1751"/>
                </a:lnTo>
                <a:lnTo>
                  <a:pt x="1027" y="1772"/>
                </a:lnTo>
                <a:cubicBezTo>
                  <a:pt x="1027" y="1776"/>
                  <a:pt x="1028" y="1788"/>
                  <a:pt x="1029" y="1800"/>
                </a:cubicBezTo>
                <a:cubicBezTo>
                  <a:pt x="1031" y="1812"/>
                  <a:pt x="1033" y="1824"/>
                  <a:pt x="1035" y="1829"/>
                </a:cubicBezTo>
                <a:lnTo>
                  <a:pt x="1038" y="1838"/>
                </a:lnTo>
                <a:lnTo>
                  <a:pt x="1033" y="1846"/>
                </a:lnTo>
                <a:cubicBezTo>
                  <a:pt x="970" y="1946"/>
                  <a:pt x="831" y="2201"/>
                  <a:pt x="809" y="2500"/>
                </a:cubicBezTo>
                <a:lnTo>
                  <a:pt x="814" y="2501"/>
                </a:lnTo>
                <a:cubicBezTo>
                  <a:pt x="805" y="2536"/>
                  <a:pt x="741" y="2811"/>
                  <a:pt x="741" y="3024"/>
                </a:cubicBezTo>
                <a:cubicBezTo>
                  <a:pt x="740" y="3044"/>
                  <a:pt x="741" y="3064"/>
                  <a:pt x="742" y="3083"/>
                </a:cubicBezTo>
                <a:cubicBezTo>
                  <a:pt x="743" y="3112"/>
                  <a:pt x="742" y="3112"/>
                  <a:pt x="760" y="3116"/>
                </a:cubicBezTo>
                <a:cubicBezTo>
                  <a:pt x="879" y="3143"/>
                  <a:pt x="1002" y="3154"/>
                  <a:pt x="1120" y="3154"/>
                </a:cubicBezTo>
                <a:cubicBezTo>
                  <a:pt x="1275" y="3155"/>
                  <a:pt x="1422" y="3137"/>
                  <a:pt x="1542" y="3111"/>
                </a:cubicBezTo>
                <a:cubicBezTo>
                  <a:pt x="1629" y="3092"/>
                  <a:pt x="1703" y="3070"/>
                  <a:pt x="1754" y="3048"/>
                </a:cubicBezTo>
                <a:cubicBezTo>
                  <a:pt x="1783" y="3035"/>
                  <a:pt x="1786" y="3034"/>
                  <a:pt x="1770" y="3002"/>
                </a:cubicBezTo>
                <a:lnTo>
                  <a:pt x="1524" y="2537"/>
                </a:lnTo>
                <a:lnTo>
                  <a:pt x="1524" y="2530"/>
                </a:lnTo>
                <a:cubicBezTo>
                  <a:pt x="1561" y="2260"/>
                  <a:pt x="1669" y="2112"/>
                  <a:pt x="1777" y="1949"/>
                </a:cubicBezTo>
                <a:lnTo>
                  <a:pt x="1802" y="1912"/>
                </a:lnTo>
                <a:lnTo>
                  <a:pt x="1812" y="1956"/>
                </a:lnTo>
                <a:cubicBezTo>
                  <a:pt x="1859" y="2149"/>
                  <a:pt x="1998" y="2340"/>
                  <a:pt x="2063" y="2423"/>
                </a:cubicBezTo>
                <a:cubicBezTo>
                  <a:pt x="2077" y="2444"/>
                  <a:pt x="2081" y="2446"/>
                  <a:pt x="2106" y="2454"/>
                </a:cubicBezTo>
                <a:cubicBezTo>
                  <a:pt x="2173" y="2471"/>
                  <a:pt x="2236" y="2481"/>
                  <a:pt x="2295" y="2481"/>
                </a:cubicBezTo>
                <a:cubicBezTo>
                  <a:pt x="2368" y="2481"/>
                  <a:pt x="2435" y="2470"/>
                  <a:pt x="2495" y="2453"/>
                </a:cubicBezTo>
                <a:cubicBezTo>
                  <a:pt x="2490" y="2424"/>
                  <a:pt x="2474" y="2347"/>
                  <a:pt x="2441" y="2285"/>
                </a:cubicBezTo>
                <a:cubicBezTo>
                  <a:pt x="2415" y="2296"/>
                  <a:pt x="2373" y="2308"/>
                  <a:pt x="2318" y="2308"/>
                </a:cubicBezTo>
                <a:cubicBezTo>
                  <a:pt x="2284" y="2308"/>
                  <a:pt x="2246" y="2303"/>
                  <a:pt x="2203" y="2292"/>
                </a:cubicBezTo>
                <a:lnTo>
                  <a:pt x="2199" y="2291"/>
                </a:lnTo>
                <a:lnTo>
                  <a:pt x="2197" y="2289"/>
                </a:lnTo>
                <a:cubicBezTo>
                  <a:pt x="2176" y="2275"/>
                  <a:pt x="2159" y="2250"/>
                  <a:pt x="2139" y="2216"/>
                </a:cubicBezTo>
                <a:cubicBezTo>
                  <a:pt x="2080" y="2114"/>
                  <a:pt x="2011" y="1931"/>
                  <a:pt x="1966" y="1776"/>
                </a:cubicBezTo>
                <a:lnTo>
                  <a:pt x="1966" y="1776"/>
                </a:lnTo>
                <a:cubicBezTo>
                  <a:pt x="1954" y="1735"/>
                  <a:pt x="1932" y="1689"/>
                  <a:pt x="1902" y="1646"/>
                </a:cubicBezTo>
                <a:cubicBezTo>
                  <a:pt x="1892" y="1665"/>
                  <a:pt x="1879" y="1680"/>
                  <a:pt x="1864" y="1691"/>
                </a:cubicBezTo>
                <a:cubicBezTo>
                  <a:pt x="1840" y="1708"/>
                  <a:pt x="1811" y="1715"/>
                  <a:pt x="1782" y="1715"/>
                </a:cubicBezTo>
                <a:cubicBezTo>
                  <a:pt x="1734" y="1715"/>
                  <a:pt x="1685" y="1694"/>
                  <a:pt x="1653" y="1656"/>
                </a:cubicBezTo>
                <a:cubicBezTo>
                  <a:pt x="1639" y="1636"/>
                  <a:pt x="1641" y="1637"/>
                  <a:pt x="1615" y="1639"/>
                </a:cubicBezTo>
                <a:cubicBezTo>
                  <a:pt x="1574" y="1639"/>
                  <a:pt x="1534" y="1623"/>
                  <a:pt x="1502" y="1595"/>
                </a:cubicBezTo>
                <a:cubicBezTo>
                  <a:pt x="1471" y="1568"/>
                  <a:pt x="1448" y="1528"/>
                  <a:pt x="1448" y="1481"/>
                </a:cubicBezTo>
                <a:cubicBezTo>
                  <a:pt x="1448" y="1459"/>
                  <a:pt x="1453" y="1437"/>
                  <a:pt x="1464" y="1414"/>
                </a:cubicBezTo>
                <a:cubicBezTo>
                  <a:pt x="1443" y="1412"/>
                  <a:pt x="1421" y="1410"/>
                  <a:pt x="1398" y="1410"/>
                </a:cubicBezTo>
                <a:cubicBezTo>
                  <a:pt x="1316" y="1410"/>
                  <a:pt x="1226" y="1425"/>
                  <a:pt x="1132" y="1464"/>
                </a:cubicBezTo>
                <a:lnTo>
                  <a:pt x="1132" y="1473"/>
                </a:lnTo>
                <a:cubicBezTo>
                  <a:pt x="1124" y="1474"/>
                  <a:pt x="1116" y="1474"/>
                  <a:pt x="1107" y="1475"/>
                </a:cubicBezTo>
                <a:lnTo>
                  <a:pt x="1105" y="1476"/>
                </a:lnTo>
                <a:lnTo>
                  <a:pt x="1104" y="1475"/>
                </a:lnTo>
                <a:cubicBezTo>
                  <a:pt x="1003" y="1484"/>
                  <a:pt x="827" y="1528"/>
                  <a:pt x="645" y="1633"/>
                </a:cubicBezTo>
                <a:cubicBezTo>
                  <a:pt x="455" y="1742"/>
                  <a:pt x="257" y="1916"/>
                  <a:pt x="120" y="2185"/>
                </a:cubicBezTo>
                <a:close/>
                <a:moveTo>
                  <a:pt x="1873" y="1611"/>
                </a:moveTo>
                <a:cubicBezTo>
                  <a:pt x="1860" y="1597"/>
                  <a:pt x="1846" y="1583"/>
                  <a:pt x="1831" y="1570"/>
                </a:cubicBezTo>
                <a:cubicBezTo>
                  <a:pt x="1806" y="1589"/>
                  <a:pt x="1774" y="1599"/>
                  <a:pt x="1741" y="1599"/>
                </a:cubicBezTo>
                <a:cubicBezTo>
                  <a:pt x="1718" y="1598"/>
                  <a:pt x="1694" y="1594"/>
                  <a:pt x="1671" y="1583"/>
                </a:cubicBezTo>
                <a:cubicBezTo>
                  <a:pt x="1614" y="1558"/>
                  <a:pt x="1574" y="1502"/>
                  <a:pt x="1574" y="1444"/>
                </a:cubicBezTo>
                <a:cubicBezTo>
                  <a:pt x="1574" y="1440"/>
                  <a:pt x="1574" y="1437"/>
                  <a:pt x="1574" y="1434"/>
                </a:cubicBezTo>
                <a:cubicBezTo>
                  <a:pt x="1552" y="1428"/>
                  <a:pt x="1530" y="1423"/>
                  <a:pt x="1505" y="1419"/>
                </a:cubicBezTo>
                <a:cubicBezTo>
                  <a:pt x="1493" y="1442"/>
                  <a:pt x="1488" y="1462"/>
                  <a:pt x="1488" y="1481"/>
                </a:cubicBezTo>
                <a:cubicBezTo>
                  <a:pt x="1488" y="1515"/>
                  <a:pt x="1504" y="1544"/>
                  <a:pt x="1528" y="1565"/>
                </a:cubicBezTo>
                <a:cubicBezTo>
                  <a:pt x="1553" y="1587"/>
                  <a:pt x="1585" y="1599"/>
                  <a:pt x="1615" y="1599"/>
                </a:cubicBezTo>
                <a:cubicBezTo>
                  <a:pt x="1625" y="1599"/>
                  <a:pt x="1635" y="1598"/>
                  <a:pt x="1644" y="1595"/>
                </a:cubicBezTo>
                <a:lnTo>
                  <a:pt x="1661" y="1590"/>
                </a:lnTo>
                <a:lnTo>
                  <a:pt x="1668" y="1606"/>
                </a:lnTo>
                <a:cubicBezTo>
                  <a:pt x="1687" y="1648"/>
                  <a:pt x="1736" y="1676"/>
                  <a:pt x="1783" y="1676"/>
                </a:cubicBezTo>
                <a:cubicBezTo>
                  <a:pt x="1804" y="1676"/>
                  <a:pt x="1824" y="1670"/>
                  <a:pt x="1841" y="1658"/>
                </a:cubicBezTo>
                <a:cubicBezTo>
                  <a:pt x="1855" y="1648"/>
                  <a:pt x="1866" y="1633"/>
                  <a:pt x="1873" y="1611"/>
                </a:cubicBezTo>
                <a:close/>
                <a:moveTo>
                  <a:pt x="1798" y="1544"/>
                </a:moveTo>
                <a:lnTo>
                  <a:pt x="1794" y="1542"/>
                </a:lnTo>
                <a:lnTo>
                  <a:pt x="1777" y="1530"/>
                </a:lnTo>
                <a:lnTo>
                  <a:pt x="1788" y="1514"/>
                </a:lnTo>
                <a:cubicBezTo>
                  <a:pt x="1839" y="1440"/>
                  <a:pt x="1918" y="1414"/>
                  <a:pt x="1987" y="1414"/>
                </a:cubicBezTo>
                <a:cubicBezTo>
                  <a:pt x="2022" y="1414"/>
                  <a:pt x="2054" y="1420"/>
                  <a:pt x="2082" y="1430"/>
                </a:cubicBezTo>
                <a:cubicBezTo>
                  <a:pt x="2108" y="1439"/>
                  <a:pt x="2134" y="1443"/>
                  <a:pt x="2160" y="1443"/>
                </a:cubicBezTo>
                <a:cubicBezTo>
                  <a:pt x="2226" y="1443"/>
                  <a:pt x="2289" y="1419"/>
                  <a:pt x="2335" y="1394"/>
                </a:cubicBezTo>
                <a:cubicBezTo>
                  <a:pt x="2358" y="1381"/>
                  <a:pt x="2377" y="1369"/>
                  <a:pt x="2390" y="1360"/>
                </a:cubicBezTo>
                <a:cubicBezTo>
                  <a:pt x="2397" y="1355"/>
                  <a:pt x="2402" y="1351"/>
                  <a:pt x="2405" y="1348"/>
                </a:cubicBezTo>
                <a:lnTo>
                  <a:pt x="2409" y="1345"/>
                </a:lnTo>
                <a:lnTo>
                  <a:pt x="2410" y="1344"/>
                </a:lnTo>
                <a:lnTo>
                  <a:pt x="2416" y="1340"/>
                </a:lnTo>
                <a:lnTo>
                  <a:pt x="2423" y="1340"/>
                </a:lnTo>
                <a:lnTo>
                  <a:pt x="2424" y="1340"/>
                </a:lnTo>
                <a:cubicBezTo>
                  <a:pt x="2426" y="1340"/>
                  <a:pt x="2445" y="1340"/>
                  <a:pt x="2463" y="1336"/>
                </a:cubicBezTo>
                <a:cubicBezTo>
                  <a:pt x="2472" y="1334"/>
                  <a:pt x="2481" y="1331"/>
                  <a:pt x="2488" y="1328"/>
                </a:cubicBezTo>
                <a:cubicBezTo>
                  <a:pt x="2495" y="1324"/>
                  <a:pt x="2500" y="1320"/>
                  <a:pt x="2501" y="1317"/>
                </a:cubicBezTo>
                <a:lnTo>
                  <a:pt x="2501" y="1317"/>
                </a:lnTo>
                <a:cubicBezTo>
                  <a:pt x="2502" y="1316"/>
                  <a:pt x="2503" y="1312"/>
                  <a:pt x="2503" y="1305"/>
                </a:cubicBezTo>
                <a:cubicBezTo>
                  <a:pt x="2503" y="1294"/>
                  <a:pt x="2500" y="1276"/>
                  <a:pt x="2496" y="1256"/>
                </a:cubicBezTo>
                <a:cubicBezTo>
                  <a:pt x="2492" y="1236"/>
                  <a:pt x="2487" y="1215"/>
                  <a:pt x="2487" y="1193"/>
                </a:cubicBezTo>
                <a:cubicBezTo>
                  <a:pt x="2487" y="1192"/>
                  <a:pt x="2511" y="1125"/>
                  <a:pt x="2515" y="1118"/>
                </a:cubicBezTo>
                <a:cubicBezTo>
                  <a:pt x="2529" y="1091"/>
                  <a:pt x="2548" y="1051"/>
                  <a:pt x="2565" y="1006"/>
                </a:cubicBezTo>
                <a:cubicBezTo>
                  <a:pt x="2589" y="943"/>
                  <a:pt x="2610" y="870"/>
                  <a:pt x="2610" y="813"/>
                </a:cubicBezTo>
                <a:cubicBezTo>
                  <a:pt x="2610" y="803"/>
                  <a:pt x="2609" y="794"/>
                  <a:pt x="2608" y="786"/>
                </a:cubicBezTo>
                <a:lnTo>
                  <a:pt x="2608" y="785"/>
                </a:lnTo>
                <a:lnTo>
                  <a:pt x="2608" y="784"/>
                </a:lnTo>
                <a:cubicBezTo>
                  <a:pt x="2604" y="713"/>
                  <a:pt x="2545" y="620"/>
                  <a:pt x="2453" y="548"/>
                </a:cubicBezTo>
                <a:cubicBezTo>
                  <a:pt x="2362" y="474"/>
                  <a:pt x="2240" y="421"/>
                  <a:pt x="2112" y="420"/>
                </a:cubicBezTo>
                <a:cubicBezTo>
                  <a:pt x="2087" y="420"/>
                  <a:pt x="2061" y="423"/>
                  <a:pt x="2035" y="427"/>
                </a:cubicBezTo>
                <a:cubicBezTo>
                  <a:pt x="1983" y="440"/>
                  <a:pt x="1932" y="458"/>
                  <a:pt x="1881" y="484"/>
                </a:cubicBezTo>
                <a:cubicBezTo>
                  <a:pt x="1867" y="493"/>
                  <a:pt x="1853" y="502"/>
                  <a:pt x="1839" y="512"/>
                </a:cubicBezTo>
                <a:cubicBezTo>
                  <a:pt x="1700" y="616"/>
                  <a:pt x="1659" y="740"/>
                  <a:pt x="1658" y="854"/>
                </a:cubicBezTo>
                <a:cubicBezTo>
                  <a:pt x="1658" y="927"/>
                  <a:pt x="1675" y="996"/>
                  <a:pt x="1695" y="1050"/>
                </a:cubicBezTo>
                <a:cubicBezTo>
                  <a:pt x="1705" y="1077"/>
                  <a:pt x="1716" y="1100"/>
                  <a:pt x="1726" y="1118"/>
                </a:cubicBezTo>
                <a:cubicBezTo>
                  <a:pt x="1736" y="1138"/>
                  <a:pt x="1737" y="1142"/>
                  <a:pt x="1752" y="1131"/>
                </a:cubicBezTo>
                <a:cubicBezTo>
                  <a:pt x="1814" y="1092"/>
                  <a:pt x="1867" y="1062"/>
                  <a:pt x="1899" y="1045"/>
                </a:cubicBezTo>
                <a:cubicBezTo>
                  <a:pt x="1917" y="1035"/>
                  <a:pt x="1916" y="1038"/>
                  <a:pt x="1909" y="1017"/>
                </a:cubicBezTo>
                <a:cubicBezTo>
                  <a:pt x="1906" y="1005"/>
                  <a:pt x="1905" y="992"/>
                  <a:pt x="1905" y="979"/>
                </a:cubicBezTo>
                <a:cubicBezTo>
                  <a:pt x="1905" y="956"/>
                  <a:pt x="1910" y="932"/>
                  <a:pt x="1923" y="913"/>
                </a:cubicBezTo>
                <a:cubicBezTo>
                  <a:pt x="1936" y="894"/>
                  <a:pt x="1958" y="879"/>
                  <a:pt x="1985" y="876"/>
                </a:cubicBezTo>
                <a:cubicBezTo>
                  <a:pt x="1990" y="876"/>
                  <a:pt x="1996" y="875"/>
                  <a:pt x="2002" y="875"/>
                </a:cubicBezTo>
                <a:cubicBezTo>
                  <a:pt x="2019" y="875"/>
                  <a:pt x="2040" y="880"/>
                  <a:pt x="2058" y="894"/>
                </a:cubicBezTo>
                <a:cubicBezTo>
                  <a:pt x="2068" y="902"/>
                  <a:pt x="2077" y="913"/>
                  <a:pt x="2084" y="926"/>
                </a:cubicBezTo>
                <a:cubicBezTo>
                  <a:pt x="2095" y="949"/>
                  <a:pt x="2089" y="949"/>
                  <a:pt x="2113" y="940"/>
                </a:cubicBezTo>
                <a:cubicBezTo>
                  <a:pt x="2292" y="874"/>
                  <a:pt x="2492" y="831"/>
                  <a:pt x="2609" y="820"/>
                </a:cubicBezTo>
                <a:cubicBezTo>
                  <a:pt x="2609" y="834"/>
                  <a:pt x="2608" y="850"/>
                  <a:pt x="2606" y="860"/>
                </a:cubicBezTo>
                <a:cubicBezTo>
                  <a:pt x="2483" y="873"/>
                  <a:pt x="2269" y="920"/>
                  <a:pt x="2090" y="991"/>
                </a:cubicBezTo>
                <a:lnTo>
                  <a:pt x="2070" y="999"/>
                </a:lnTo>
                <a:lnTo>
                  <a:pt x="2064" y="978"/>
                </a:lnTo>
                <a:cubicBezTo>
                  <a:pt x="2054" y="949"/>
                  <a:pt x="2043" y="933"/>
                  <a:pt x="2033" y="925"/>
                </a:cubicBezTo>
                <a:cubicBezTo>
                  <a:pt x="2023" y="917"/>
                  <a:pt x="2013" y="915"/>
                  <a:pt x="2002" y="915"/>
                </a:cubicBezTo>
                <a:cubicBezTo>
                  <a:pt x="1998" y="915"/>
                  <a:pt x="1994" y="915"/>
                  <a:pt x="1990" y="916"/>
                </a:cubicBezTo>
                <a:cubicBezTo>
                  <a:pt x="1973" y="918"/>
                  <a:pt x="1963" y="925"/>
                  <a:pt x="1956" y="936"/>
                </a:cubicBezTo>
                <a:cubicBezTo>
                  <a:pt x="1949" y="946"/>
                  <a:pt x="1944" y="962"/>
                  <a:pt x="1944" y="979"/>
                </a:cubicBezTo>
                <a:cubicBezTo>
                  <a:pt x="1944" y="998"/>
                  <a:pt x="1950" y="1019"/>
                  <a:pt x="1959" y="1036"/>
                </a:cubicBezTo>
                <a:lnTo>
                  <a:pt x="1968" y="1054"/>
                </a:lnTo>
                <a:lnTo>
                  <a:pt x="1950" y="1063"/>
                </a:lnTo>
                <a:cubicBezTo>
                  <a:pt x="1950" y="1063"/>
                  <a:pt x="1944" y="1066"/>
                  <a:pt x="1934" y="1071"/>
                </a:cubicBezTo>
                <a:cubicBezTo>
                  <a:pt x="1906" y="1086"/>
                  <a:pt x="1842" y="1121"/>
                  <a:pt x="1765" y="1170"/>
                </a:cubicBezTo>
                <a:cubicBezTo>
                  <a:pt x="1767" y="1181"/>
                  <a:pt x="1768" y="1192"/>
                  <a:pt x="1768" y="1202"/>
                </a:cubicBezTo>
                <a:cubicBezTo>
                  <a:pt x="1767" y="1250"/>
                  <a:pt x="1751" y="1299"/>
                  <a:pt x="1726" y="1341"/>
                </a:cubicBezTo>
                <a:cubicBezTo>
                  <a:pt x="1702" y="1383"/>
                  <a:pt x="1669" y="1420"/>
                  <a:pt x="1635" y="1444"/>
                </a:cubicBezTo>
                <a:lnTo>
                  <a:pt x="1627" y="1450"/>
                </a:lnTo>
                <a:lnTo>
                  <a:pt x="1617" y="1447"/>
                </a:lnTo>
                <a:lnTo>
                  <a:pt x="1613" y="1446"/>
                </a:lnTo>
                <a:cubicBezTo>
                  <a:pt x="1614" y="1484"/>
                  <a:pt x="1644" y="1528"/>
                  <a:pt x="1687" y="1547"/>
                </a:cubicBezTo>
                <a:cubicBezTo>
                  <a:pt x="1705" y="1555"/>
                  <a:pt x="1723" y="1559"/>
                  <a:pt x="1741" y="1559"/>
                </a:cubicBezTo>
                <a:cubicBezTo>
                  <a:pt x="1762" y="1559"/>
                  <a:pt x="1782" y="1554"/>
                  <a:pt x="1798" y="1544"/>
                </a:cubicBezTo>
                <a:close/>
                <a:moveTo>
                  <a:pt x="1577" y="3144"/>
                </a:moveTo>
                <a:cubicBezTo>
                  <a:pt x="1569" y="3146"/>
                  <a:pt x="1560" y="3148"/>
                  <a:pt x="1550" y="3150"/>
                </a:cubicBezTo>
                <a:cubicBezTo>
                  <a:pt x="1491" y="3163"/>
                  <a:pt x="1424" y="3174"/>
                  <a:pt x="1354" y="3181"/>
                </a:cubicBezTo>
                <a:cubicBezTo>
                  <a:pt x="1370" y="3251"/>
                  <a:pt x="1388" y="3321"/>
                  <a:pt x="1403" y="3376"/>
                </a:cubicBezTo>
                <a:cubicBezTo>
                  <a:pt x="1420" y="3440"/>
                  <a:pt x="1433" y="3484"/>
                  <a:pt x="1433" y="3485"/>
                </a:cubicBezTo>
                <a:lnTo>
                  <a:pt x="1434" y="3487"/>
                </a:lnTo>
                <a:lnTo>
                  <a:pt x="1434" y="3490"/>
                </a:lnTo>
                <a:cubicBezTo>
                  <a:pt x="1434" y="3490"/>
                  <a:pt x="1434" y="3493"/>
                  <a:pt x="1434" y="3500"/>
                </a:cubicBezTo>
                <a:cubicBezTo>
                  <a:pt x="1435" y="3547"/>
                  <a:pt x="1446" y="3756"/>
                  <a:pt x="1533" y="4078"/>
                </a:cubicBezTo>
                <a:lnTo>
                  <a:pt x="1678" y="4078"/>
                </a:lnTo>
                <a:cubicBezTo>
                  <a:pt x="1642" y="3965"/>
                  <a:pt x="1620" y="3806"/>
                  <a:pt x="1605" y="3638"/>
                </a:cubicBezTo>
                <a:cubicBezTo>
                  <a:pt x="1590" y="3469"/>
                  <a:pt x="1583" y="3291"/>
                  <a:pt x="1577" y="3144"/>
                </a:cubicBezTo>
                <a:close/>
                <a:moveTo>
                  <a:pt x="1524" y="1958"/>
                </a:moveTo>
                <a:cubicBezTo>
                  <a:pt x="1515" y="1975"/>
                  <a:pt x="1498" y="1986"/>
                  <a:pt x="1480" y="1986"/>
                </a:cubicBezTo>
                <a:cubicBezTo>
                  <a:pt x="1473" y="1986"/>
                  <a:pt x="1465" y="1984"/>
                  <a:pt x="1459" y="1981"/>
                </a:cubicBezTo>
                <a:cubicBezTo>
                  <a:pt x="1442" y="1972"/>
                  <a:pt x="1434" y="1955"/>
                  <a:pt x="1434" y="1938"/>
                </a:cubicBezTo>
                <a:cubicBezTo>
                  <a:pt x="1434" y="1930"/>
                  <a:pt x="1436" y="1921"/>
                  <a:pt x="1440" y="1914"/>
                </a:cubicBezTo>
                <a:lnTo>
                  <a:pt x="1440" y="1914"/>
                </a:lnTo>
                <a:cubicBezTo>
                  <a:pt x="1449" y="1896"/>
                  <a:pt x="1466" y="1886"/>
                  <a:pt x="1485" y="1885"/>
                </a:cubicBezTo>
                <a:cubicBezTo>
                  <a:pt x="1492" y="1886"/>
                  <a:pt x="1499" y="1887"/>
                  <a:pt x="1506" y="1891"/>
                </a:cubicBezTo>
                <a:cubicBezTo>
                  <a:pt x="1522" y="1899"/>
                  <a:pt x="1531" y="1916"/>
                  <a:pt x="1530" y="1933"/>
                </a:cubicBezTo>
                <a:cubicBezTo>
                  <a:pt x="1530" y="1942"/>
                  <a:pt x="1528" y="1950"/>
                  <a:pt x="1524" y="1958"/>
                </a:cubicBezTo>
                <a:close/>
                <a:moveTo>
                  <a:pt x="1596" y="1809"/>
                </a:moveTo>
                <a:cubicBezTo>
                  <a:pt x="1587" y="1826"/>
                  <a:pt x="1570" y="1837"/>
                  <a:pt x="1551" y="1837"/>
                </a:cubicBezTo>
                <a:cubicBezTo>
                  <a:pt x="1544" y="1837"/>
                  <a:pt x="1537" y="1836"/>
                  <a:pt x="1530" y="1832"/>
                </a:cubicBezTo>
                <a:cubicBezTo>
                  <a:pt x="1514" y="1824"/>
                  <a:pt x="1505" y="1806"/>
                  <a:pt x="1505" y="1790"/>
                </a:cubicBezTo>
                <a:cubicBezTo>
                  <a:pt x="1505" y="1781"/>
                  <a:pt x="1507" y="1773"/>
                  <a:pt x="1511" y="1765"/>
                </a:cubicBezTo>
                <a:lnTo>
                  <a:pt x="1511" y="1765"/>
                </a:lnTo>
                <a:cubicBezTo>
                  <a:pt x="1520" y="1748"/>
                  <a:pt x="1538" y="1737"/>
                  <a:pt x="1556" y="1737"/>
                </a:cubicBezTo>
                <a:cubicBezTo>
                  <a:pt x="1563" y="1737"/>
                  <a:pt x="1571" y="1739"/>
                  <a:pt x="1577" y="1742"/>
                </a:cubicBezTo>
                <a:lnTo>
                  <a:pt x="1577" y="1742"/>
                </a:lnTo>
                <a:cubicBezTo>
                  <a:pt x="1594" y="1751"/>
                  <a:pt x="1602" y="1768"/>
                  <a:pt x="1602" y="1785"/>
                </a:cubicBezTo>
                <a:cubicBezTo>
                  <a:pt x="1602" y="1793"/>
                  <a:pt x="1600" y="1801"/>
                  <a:pt x="1596" y="1809"/>
                </a:cubicBezTo>
                <a:close/>
                <a:moveTo>
                  <a:pt x="971" y="2909"/>
                </a:moveTo>
                <a:lnTo>
                  <a:pt x="977" y="2652"/>
                </a:lnTo>
                <a:lnTo>
                  <a:pt x="1017" y="2653"/>
                </a:lnTo>
                <a:lnTo>
                  <a:pt x="1010" y="2910"/>
                </a:lnTo>
                <a:lnTo>
                  <a:pt x="971" y="2909"/>
                </a:lnTo>
                <a:close/>
                <a:moveTo>
                  <a:pt x="1246" y="2932"/>
                </a:moveTo>
                <a:lnTo>
                  <a:pt x="1199" y="2650"/>
                </a:lnTo>
                <a:lnTo>
                  <a:pt x="1238" y="2644"/>
                </a:lnTo>
                <a:lnTo>
                  <a:pt x="1285" y="2925"/>
                </a:lnTo>
                <a:lnTo>
                  <a:pt x="1246" y="2932"/>
                </a:lnTo>
                <a:close/>
                <a:moveTo>
                  <a:pt x="1519" y="2899"/>
                </a:moveTo>
                <a:lnTo>
                  <a:pt x="1433" y="2648"/>
                </a:lnTo>
                <a:lnTo>
                  <a:pt x="1471" y="2635"/>
                </a:lnTo>
                <a:lnTo>
                  <a:pt x="1557" y="2886"/>
                </a:lnTo>
                <a:lnTo>
                  <a:pt x="1519" y="2899"/>
                </a:lnTo>
                <a:close/>
                <a:moveTo>
                  <a:pt x="1918" y="368"/>
                </a:moveTo>
                <a:cubicBezTo>
                  <a:pt x="1913" y="370"/>
                  <a:pt x="1908" y="374"/>
                  <a:pt x="1904" y="377"/>
                </a:cubicBezTo>
                <a:cubicBezTo>
                  <a:pt x="1905" y="380"/>
                  <a:pt x="1907" y="382"/>
                  <a:pt x="1908" y="385"/>
                </a:cubicBezTo>
                <a:lnTo>
                  <a:pt x="1886" y="397"/>
                </a:lnTo>
                <a:cubicBezTo>
                  <a:pt x="1879" y="409"/>
                  <a:pt x="1875" y="421"/>
                  <a:pt x="1875" y="434"/>
                </a:cubicBezTo>
                <a:cubicBezTo>
                  <a:pt x="1875" y="436"/>
                  <a:pt x="1875" y="439"/>
                  <a:pt x="1876" y="442"/>
                </a:cubicBezTo>
                <a:cubicBezTo>
                  <a:pt x="1923" y="416"/>
                  <a:pt x="1971" y="399"/>
                  <a:pt x="2019" y="390"/>
                </a:cubicBezTo>
                <a:cubicBezTo>
                  <a:pt x="2007" y="370"/>
                  <a:pt x="1984" y="358"/>
                  <a:pt x="1958" y="358"/>
                </a:cubicBezTo>
                <a:lnTo>
                  <a:pt x="1956" y="358"/>
                </a:lnTo>
                <a:cubicBezTo>
                  <a:pt x="1959" y="365"/>
                  <a:pt x="1962" y="373"/>
                  <a:pt x="1964" y="380"/>
                </a:cubicBezTo>
                <a:lnTo>
                  <a:pt x="1926" y="392"/>
                </a:lnTo>
                <a:cubicBezTo>
                  <a:pt x="1923" y="383"/>
                  <a:pt x="1921" y="375"/>
                  <a:pt x="1918" y="368"/>
                </a:cubicBezTo>
                <a:close/>
                <a:moveTo>
                  <a:pt x="2439" y="1127"/>
                </a:moveTo>
                <a:cubicBezTo>
                  <a:pt x="2430" y="1144"/>
                  <a:pt x="2413" y="1155"/>
                  <a:pt x="2394" y="1155"/>
                </a:cubicBezTo>
                <a:cubicBezTo>
                  <a:pt x="2387" y="1155"/>
                  <a:pt x="2380" y="1153"/>
                  <a:pt x="2374" y="1150"/>
                </a:cubicBezTo>
                <a:cubicBezTo>
                  <a:pt x="2357" y="1141"/>
                  <a:pt x="2348" y="1124"/>
                  <a:pt x="2349" y="1107"/>
                </a:cubicBezTo>
                <a:cubicBezTo>
                  <a:pt x="2349" y="1099"/>
                  <a:pt x="2351" y="1091"/>
                  <a:pt x="2355" y="1083"/>
                </a:cubicBezTo>
                <a:lnTo>
                  <a:pt x="2355" y="1083"/>
                </a:lnTo>
                <a:lnTo>
                  <a:pt x="2355" y="1083"/>
                </a:lnTo>
                <a:cubicBezTo>
                  <a:pt x="2364" y="1066"/>
                  <a:pt x="2381" y="1055"/>
                  <a:pt x="2400" y="1055"/>
                </a:cubicBezTo>
                <a:cubicBezTo>
                  <a:pt x="2407" y="1055"/>
                  <a:pt x="2414" y="1056"/>
                  <a:pt x="2420" y="1060"/>
                </a:cubicBezTo>
                <a:lnTo>
                  <a:pt x="2420" y="1060"/>
                </a:lnTo>
                <a:cubicBezTo>
                  <a:pt x="2437" y="1068"/>
                  <a:pt x="2445" y="1086"/>
                  <a:pt x="2445" y="1102"/>
                </a:cubicBezTo>
                <a:cubicBezTo>
                  <a:pt x="2445" y="1111"/>
                  <a:pt x="2443" y="1119"/>
                  <a:pt x="2439" y="1127"/>
                </a:cubicBezTo>
                <a:lnTo>
                  <a:pt x="2439" y="1127"/>
                </a:lnTo>
                <a:close/>
                <a:moveTo>
                  <a:pt x="2176" y="1282"/>
                </a:moveTo>
                <a:cubicBezTo>
                  <a:pt x="2176" y="1308"/>
                  <a:pt x="2186" y="1329"/>
                  <a:pt x="2197" y="1345"/>
                </a:cubicBezTo>
                <a:cubicBezTo>
                  <a:pt x="2202" y="1352"/>
                  <a:pt x="2208" y="1358"/>
                  <a:pt x="2212" y="1362"/>
                </a:cubicBezTo>
                <a:lnTo>
                  <a:pt x="2216" y="1367"/>
                </a:lnTo>
                <a:lnTo>
                  <a:pt x="2217" y="1368"/>
                </a:lnTo>
                <a:lnTo>
                  <a:pt x="2218" y="1368"/>
                </a:lnTo>
                <a:lnTo>
                  <a:pt x="2214" y="1372"/>
                </a:lnTo>
                <a:lnTo>
                  <a:pt x="2218" y="1368"/>
                </a:lnTo>
                <a:lnTo>
                  <a:pt x="2218" y="1368"/>
                </a:lnTo>
                <a:lnTo>
                  <a:pt x="2214" y="1372"/>
                </a:lnTo>
                <a:lnTo>
                  <a:pt x="2218" y="1368"/>
                </a:lnTo>
                <a:lnTo>
                  <a:pt x="2193" y="1399"/>
                </a:lnTo>
                <a:cubicBezTo>
                  <a:pt x="2192" y="1398"/>
                  <a:pt x="2178" y="1387"/>
                  <a:pt x="2164" y="1367"/>
                </a:cubicBezTo>
                <a:cubicBezTo>
                  <a:pt x="2151" y="1347"/>
                  <a:pt x="2137" y="1318"/>
                  <a:pt x="2137" y="1282"/>
                </a:cubicBezTo>
                <a:lnTo>
                  <a:pt x="2176" y="1282"/>
                </a:lnTo>
                <a:close/>
                <a:moveTo>
                  <a:pt x="2571" y="3488"/>
                </a:moveTo>
                <a:cubicBezTo>
                  <a:pt x="2556" y="3541"/>
                  <a:pt x="2549" y="3589"/>
                  <a:pt x="2549" y="3634"/>
                </a:cubicBezTo>
                <a:cubicBezTo>
                  <a:pt x="2549" y="3707"/>
                  <a:pt x="2567" y="3767"/>
                  <a:pt x="2601" y="3812"/>
                </a:cubicBezTo>
                <a:lnTo>
                  <a:pt x="2603" y="3814"/>
                </a:lnTo>
                <a:lnTo>
                  <a:pt x="3094" y="3321"/>
                </a:lnTo>
                <a:lnTo>
                  <a:pt x="2830" y="3058"/>
                </a:lnTo>
                <a:cubicBezTo>
                  <a:pt x="2707" y="3187"/>
                  <a:pt x="2612" y="3340"/>
                  <a:pt x="2571" y="3488"/>
                </a:cubicBezTo>
                <a:lnTo>
                  <a:pt x="2533" y="3477"/>
                </a:lnTo>
                <a:cubicBezTo>
                  <a:pt x="2577" y="3320"/>
                  <a:pt x="2675" y="3163"/>
                  <a:pt x="2802" y="3030"/>
                </a:cubicBezTo>
                <a:lnTo>
                  <a:pt x="2604" y="2834"/>
                </a:lnTo>
                <a:cubicBezTo>
                  <a:pt x="2486" y="2963"/>
                  <a:pt x="2414" y="3134"/>
                  <a:pt x="2413" y="3323"/>
                </a:cubicBezTo>
                <a:lnTo>
                  <a:pt x="2408" y="3323"/>
                </a:lnTo>
                <a:lnTo>
                  <a:pt x="2413" y="3323"/>
                </a:lnTo>
                <a:cubicBezTo>
                  <a:pt x="2413" y="3457"/>
                  <a:pt x="2449" y="3584"/>
                  <a:pt x="2513" y="3692"/>
                </a:cubicBezTo>
                <a:cubicBezTo>
                  <a:pt x="2510" y="3673"/>
                  <a:pt x="2509" y="3654"/>
                  <a:pt x="2509" y="3633"/>
                </a:cubicBezTo>
                <a:cubicBezTo>
                  <a:pt x="2509" y="3585"/>
                  <a:pt x="2517" y="3533"/>
                  <a:pt x="2532" y="3477"/>
                </a:cubicBezTo>
                <a:lnTo>
                  <a:pt x="2571" y="3488"/>
                </a:lnTo>
                <a:close/>
                <a:moveTo>
                  <a:pt x="2642" y="3853"/>
                </a:moveTo>
                <a:cubicBezTo>
                  <a:pt x="2686" y="3888"/>
                  <a:pt x="2746" y="3908"/>
                  <a:pt x="2820" y="3908"/>
                </a:cubicBezTo>
                <a:cubicBezTo>
                  <a:pt x="2864" y="3908"/>
                  <a:pt x="2912" y="3901"/>
                  <a:pt x="2965" y="3887"/>
                </a:cubicBezTo>
                <a:cubicBezTo>
                  <a:pt x="3114" y="3845"/>
                  <a:pt x="3268" y="3749"/>
                  <a:pt x="3398" y="3624"/>
                </a:cubicBezTo>
                <a:lnTo>
                  <a:pt x="3126" y="3354"/>
                </a:lnTo>
                <a:lnTo>
                  <a:pt x="2635" y="3847"/>
                </a:lnTo>
                <a:lnTo>
                  <a:pt x="2642" y="3853"/>
                </a:lnTo>
                <a:close/>
                <a:moveTo>
                  <a:pt x="3426" y="3596"/>
                </a:moveTo>
                <a:cubicBezTo>
                  <a:pt x="3554" y="3465"/>
                  <a:pt x="3654" y="3308"/>
                  <a:pt x="3696" y="3155"/>
                </a:cubicBezTo>
                <a:cubicBezTo>
                  <a:pt x="3711" y="3102"/>
                  <a:pt x="3718" y="3053"/>
                  <a:pt x="3718" y="3009"/>
                </a:cubicBezTo>
                <a:cubicBezTo>
                  <a:pt x="3719" y="2930"/>
                  <a:pt x="3697" y="2866"/>
                  <a:pt x="3658" y="2820"/>
                </a:cubicBezTo>
                <a:lnTo>
                  <a:pt x="3154" y="3326"/>
                </a:lnTo>
                <a:lnTo>
                  <a:pt x="3426" y="3596"/>
                </a:lnTo>
                <a:close/>
                <a:moveTo>
                  <a:pt x="3624" y="2788"/>
                </a:moveTo>
                <a:cubicBezTo>
                  <a:pt x="3580" y="2754"/>
                  <a:pt x="3520" y="2735"/>
                  <a:pt x="3447" y="2735"/>
                </a:cubicBezTo>
                <a:cubicBezTo>
                  <a:pt x="3403" y="2735"/>
                  <a:pt x="3355" y="2741"/>
                  <a:pt x="3302" y="2756"/>
                </a:cubicBezTo>
                <a:cubicBezTo>
                  <a:pt x="3148" y="2798"/>
                  <a:pt x="2989" y="2900"/>
                  <a:pt x="2858" y="3030"/>
                </a:cubicBezTo>
                <a:lnTo>
                  <a:pt x="3122" y="3293"/>
                </a:lnTo>
                <a:lnTo>
                  <a:pt x="3624" y="2788"/>
                </a:lnTo>
                <a:close/>
                <a:moveTo>
                  <a:pt x="2829" y="3002"/>
                </a:moveTo>
                <a:cubicBezTo>
                  <a:pt x="2965" y="2868"/>
                  <a:pt x="3129" y="2763"/>
                  <a:pt x="3292" y="2718"/>
                </a:cubicBezTo>
                <a:cubicBezTo>
                  <a:pt x="3347" y="2702"/>
                  <a:pt x="3399" y="2695"/>
                  <a:pt x="3447" y="2695"/>
                </a:cubicBezTo>
                <a:cubicBezTo>
                  <a:pt x="3468" y="2695"/>
                  <a:pt x="3488" y="2696"/>
                  <a:pt x="3507" y="2699"/>
                </a:cubicBezTo>
                <a:cubicBezTo>
                  <a:pt x="3400" y="2636"/>
                  <a:pt x="3275" y="2600"/>
                  <a:pt x="3141" y="2599"/>
                </a:cubicBezTo>
                <a:cubicBezTo>
                  <a:pt x="2943" y="2599"/>
                  <a:pt x="2763" y="2677"/>
                  <a:pt x="2632" y="2806"/>
                </a:cubicBezTo>
                <a:lnTo>
                  <a:pt x="2829" y="3002"/>
                </a:lnTo>
                <a:close/>
                <a:moveTo>
                  <a:pt x="3753" y="2943"/>
                </a:moveTo>
                <a:cubicBezTo>
                  <a:pt x="3757" y="2964"/>
                  <a:pt x="3758" y="2986"/>
                  <a:pt x="3758" y="3009"/>
                </a:cubicBezTo>
                <a:cubicBezTo>
                  <a:pt x="3758" y="3057"/>
                  <a:pt x="3750" y="3110"/>
                  <a:pt x="3735" y="3166"/>
                </a:cubicBezTo>
                <a:cubicBezTo>
                  <a:pt x="3689" y="3327"/>
                  <a:pt x="3586" y="3489"/>
                  <a:pt x="3454" y="3624"/>
                </a:cubicBezTo>
                <a:lnTo>
                  <a:pt x="3656" y="3825"/>
                </a:lnTo>
                <a:cubicBezTo>
                  <a:pt x="3781" y="3695"/>
                  <a:pt x="3859" y="3518"/>
                  <a:pt x="3859" y="3323"/>
                </a:cubicBezTo>
                <a:lnTo>
                  <a:pt x="3859" y="3323"/>
                </a:lnTo>
                <a:lnTo>
                  <a:pt x="3865" y="3323"/>
                </a:lnTo>
                <a:lnTo>
                  <a:pt x="3859" y="3323"/>
                </a:lnTo>
                <a:lnTo>
                  <a:pt x="3859" y="3323"/>
                </a:lnTo>
                <a:lnTo>
                  <a:pt x="3865" y="3323"/>
                </a:lnTo>
                <a:lnTo>
                  <a:pt x="3859" y="3323"/>
                </a:lnTo>
                <a:lnTo>
                  <a:pt x="3859" y="3323"/>
                </a:lnTo>
                <a:lnTo>
                  <a:pt x="3859" y="3323"/>
                </a:lnTo>
                <a:cubicBezTo>
                  <a:pt x="3860" y="3184"/>
                  <a:pt x="3821" y="3054"/>
                  <a:pt x="3753" y="2943"/>
                </a:cubicBezTo>
                <a:close/>
                <a:moveTo>
                  <a:pt x="3426" y="3652"/>
                </a:moveTo>
                <a:cubicBezTo>
                  <a:pt x="3292" y="3781"/>
                  <a:pt x="3133" y="3881"/>
                  <a:pt x="2975" y="3925"/>
                </a:cubicBezTo>
                <a:cubicBezTo>
                  <a:pt x="2920" y="3940"/>
                  <a:pt x="2868" y="3948"/>
                  <a:pt x="2820" y="3948"/>
                </a:cubicBezTo>
                <a:cubicBezTo>
                  <a:pt x="2799" y="3948"/>
                  <a:pt x="2779" y="3946"/>
                  <a:pt x="2760" y="3943"/>
                </a:cubicBezTo>
                <a:cubicBezTo>
                  <a:pt x="2868" y="4009"/>
                  <a:pt x="2996" y="4047"/>
                  <a:pt x="3132" y="4047"/>
                </a:cubicBezTo>
                <a:lnTo>
                  <a:pt x="3133" y="4047"/>
                </a:lnTo>
                <a:lnTo>
                  <a:pt x="3133" y="4050"/>
                </a:lnTo>
                <a:lnTo>
                  <a:pt x="3132" y="4050"/>
                </a:lnTo>
                <a:lnTo>
                  <a:pt x="3132" y="4047"/>
                </a:lnTo>
                <a:cubicBezTo>
                  <a:pt x="3323" y="4047"/>
                  <a:pt x="3498" y="3974"/>
                  <a:pt x="3628" y="3853"/>
                </a:cubicBezTo>
                <a:lnTo>
                  <a:pt x="3426" y="3652"/>
                </a:lnTo>
                <a:close/>
                <a:moveTo>
                  <a:pt x="2572" y="2802"/>
                </a:moveTo>
                <a:lnTo>
                  <a:pt x="2565" y="2795"/>
                </a:lnTo>
                <a:lnTo>
                  <a:pt x="2593" y="2767"/>
                </a:lnTo>
                <a:lnTo>
                  <a:pt x="2600" y="2773"/>
                </a:lnTo>
                <a:cubicBezTo>
                  <a:pt x="2738" y="2638"/>
                  <a:pt x="2927" y="2556"/>
                  <a:pt x="3135" y="2556"/>
                </a:cubicBezTo>
                <a:lnTo>
                  <a:pt x="3135" y="2559"/>
                </a:lnTo>
                <a:lnTo>
                  <a:pt x="3134" y="2559"/>
                </a:lnTo>
                <a:lnTo>
                  <a:pt x="3134" y="2556"/>
                </a:lnTo>
                <a:lnTo>
                  <a:pt x="3136" y="2556"/>
                </a:lnTo>
                <a:cubicBezTo>
                  <a:pt x="3288" y="2556"/>
                  <a:pt x="3431" y="2602"/>
                  <a:pt x="3550" y="2679"/>
                </a:cubicBezTo>
                <a:cubicBezTo>
                  <a:pt x="3587" y="2703"/>
                  <a:pt x="3622" y="2729"/>
                  <a:pt x="3654" y="2759"/>
                </a:cubicBezTo>
                <a:lnTo>
                  <a:pt x="3899" y="2512"/>
                </a:lnTo>
                <a:lnTo>
                  <a:pt x="3904" y="2517"/>
                </a:lnTo>
                <a:lnTo>
                  <a:pt x="3905" y="2516"/>
                </a:lnTo>
                <a:lnTo>
                  <a:pt x="3933" y="2544"/>
                </a:lnTo>
                <a:lnTo>
                  <a:pt x="3816" y="2662"/>
                </a:lnTo>
                <a:cubicBezTo>
                  <a:pt x="3983" y="2834"/>
                  <a:pt x="4087" y="3069"/>
                  <a:pt x="4086" y="3327"/>
                </a:cubicBezTo>
                <a:cubicBezTo>
                  <a:pt x="4085" y="3805"/>
                  <a:pt x="3730" y="4199"/>
                  <a:pt x="3269" y="4263"/>
                </a:cubicBezTo>
                <a:cubicBezTo>
                  <a:pt x="3264" y="4289"/>
                  <a:pt x="3253" y="4311"/>
                  <a:pt x="3237" y="4328"/>
                </a:cubicBezTo>
                <a:cubicBezTo>
                  <a:pt x="3221" y="4345"/>
                  <a:pt x="3199" y="4356"/>
                  <a:pt x="3174" y="4359"/>
                </a:cubicBezTo>
                <a:lnTo>
                  <a:pt x="3174" y="4594"/>
                </a:lnTo>
                <a:cubicBezTo>
                  <a:pt x="3261" y="4596"/>
                  <a:pt x="3310" y="4612"/>
                  <a:pt x="3341" y="4632"/>
                </a:cubicBezTo>
                <a:cubicBezTo>
                  <a:pt x="3358" y="4644"/>
                  <a:pt x="3368" y="4658"/>
                  <a:pt x="3374" y="4670"/>
                </a:cubicBezTo>
                <a:cubicBezTo>
                  <a:pt x="3377" y="4678"/>
                  <a:pt x="3379" y="4703"/>
                  <a:pt x="3379" y="4709"/>
                </a:cubicBezTo>
                <a:lnTo>
                  <a:pt x="3379" y="4724"/>
                </a:lnTo>
                <a:lnTo>
                  <a:pt x="3592" y="4725"/>
                </a:lnTo>
                <a:lnTo>
                  <a:pt x="3591" y="4765"/>
                </a:lnTo>
                <a:lnTo>
                  <a:pt x="2711" y="4762"/>
                </a:lnTo>
                <a:lnTo>
                  <a:pt x="2711" y="4723"/>
                </a:lnTo>
                <a:lnTo>
                  <a:pt x="2929" y="4723"/>
                </a:lnTo>
                <a:cubicBezTo>
                  <a:pt x="2929" y="4699"/>
                  <a:pt x="2927" y="4686"/>
                  <a:pt x="2933" y="4672"/>
                </a:cubicBezTo>
                <a:cubicBezTo>
                  <a:pt x="2938" y="4659"/>
                  <a:pt x="2948" y="4644"/>
                  <a:pt x="2967" y="4631"/>
                </a:cubicBezTo>
                <a:cubicBezTo>
                  <a:pt x="2997" y="4611"/>
                  <a:pt x="3047" y="4595"/>
                  <a:pt x="3134" y="4594"/>
                </a:cubicBezTo>
                <a:lnTo>
                  <a:pt x="3135" y="4359"/>
                </a:lnTo>
                <a:cubicBezTo>
                  <a:pt x="3110" y="4355"/>
                  <a:pt x="3089" y="4344"/>
                  <a:pt x="3072" y="4327"/>
                </a:cubicBezTo>
                <a:cubicBezTo>
                  <a:pt x="3057" y="4311"/>
                  <a:pt x="3047" y="4291"/>
                  <a:pt x="3041" y="4267"/>
                </a:cubicBezTo>
                <a:cubicBezTo>
                  <a:pt x="2823" y="4244"/>
                  <a:pt x="2627" y="4148"/>
                  <a:pt x="2479" y="4004"/>
                </a:cubicBezTo>
                <a:lnTo>
                  <a:pt x="2349" y="4133"/>
                </a:lnTo>
                <a:lnTo>
                  <a:pt x="2345" y="4129"/>
                </a:lnTo>
                <a:lnTo>
                  <a:pt x="2345" y="4130"/>
                </a:lnTo>
                <a:lnTo>
                  <a:pt x="2316" y="4102"/>
                </a:lnTo>
                <a:lnTo>
                  <a:pt x="2574" y="3843"/>
                </a:lnTo>
                <a:cubicBezTo>
                  <a:pt x="2446" y="3706"/>
                  <a:pt x="2368" y="3522"/>
                  <a:pt x="2368" y="3320"/>
                </a:cubicBezTo>
                <a:lnTo>
                  <a:pt x="2368" y="3319"/>
                </a:lnTo>
                <a:lnTo>
                  <a:pt x="2368" y="3319"/>
                </a:lnTo>
                <a:lnTo>
                  <a:pt x="2374" y="3319"/>
                </a:lnTo>
                <a:lnTo>
                  <a:pt x="2368" y="3319"/>
                </a:lnTo>
                <a:lnTo>
                  <a:pt x="2374" y="3319"/>
                </a:lnTo>
                <a:lnTo>
                  <a:pt x="2368" y="3319"/>
                </a:lnTo>
                <a:lnTo>
                  <a:pt x="2368" y="3319"/>
                </a:lnTo>
                <a:lnTo>
                  <a:pt x="2374" y="3319"/>
                </a:lnTo>
                <a:lnTo>
                  <a:pt x="2368" y="3319"/>
                </a:lnTo>
                <a:lnTo>
                  <a:pt x="2368" y="3319"/>
                </a:lnTo>
                <a:cubicBezTo>
                  <a:pt x="2369" y="3119"/>
                  <a:pt x="2446" y="2938"/>
                  <a:pt x="2572" y="2802"/>
                </a:cubicBezTo>
                <a:close/>
                <a:moveTo>
                  <a:pt x="2717" y="3963"/>
                </a:moveTo>
                <a:cubicBezTo>
                  <a:pt x="2677" y="3938"/>
                  <a:pt x="2640" y="3908"/>
                  <a:pt x="2606" y="3876"/>
                </a:cubicBezTo>
                <a:lnTo>
                  <a:pt x="2507" y="3975"/>
                </a:lnTo>
                <a:cubicBezTo>
                  <a:pt x="2670" y="4134"/>
                  <a:pt x="2892" y="4231"/>
                  <a:pt x="3136" y="4232"/>
                </a:cubicBezTo>
                <a:cubicBezTo>
                  <a:pt x="3387" y="4233"/>
                  <a:pt x="3614" y="4132"/>
                  <a:pt x="3779" y="3968"/>
                </a:cubicBezTo>
                <a:cubicBezTo>
                  <a:pt x="3943" y="3804"/>
                  <a:pt x="4045" y="3578"/>
                  <a:pt x="4046" y="3327"/>
                </a:cubicBezTo>
                <a:cubicBezTo>
                  <a:pt x="4047" y="3079"/>
                  <a:pt x="3948" y="2855"/>
                  <a:pt x="3788" y="2690"/>
                </a:cubicBezTo>
                <a:lnTo>
                  <a:pt x="3687" y="2791"/>
                </a:lnTo>
                <a:cubicBezTo>
                  <a:pt x="3822" y="2929"/>
                  <a:pt x="3905" y="3118"/>
                  <a:pt x="3904" y="3327"/>
                </a:cubicBezTo>
                <a:cubicBezTo>
                  <a:pt x="3903" y="3750"/>
                  <a:pt x="3559" y="4091"/>
                  <a:pt x="3137" y="4090"/>
                </a:cubicBezTo>
                <a:cubicBezTo>
                  <a:pt x="2983" y="4090"/>
                  <a:pt x="2840" y="4044"/>
                  <a:pt x="2720" y="3965"/>
                </a:cubicBezTo>
                <a:lnTo>
                  <a:pt x="2720" y="3965"/>
                </a:lnTo>
                <a:lnTo>
                  <a:pt x="2719" y="3964"/>
                </a:lnTo>
                <a:lnTo>
                  <a:pt x="2717" y="3963"/>
                </a:lnTo>
                <a:close/>
                <a:moveTo>
                  <a:pt x="3227" y="4268"/>
                </a:moveTo>
                <a:cubicBezTo>
                  <a:pt x="3197" y="4270"/>
                  <a:pt x="3167" y="4272"/>
                  <a:pt x="3136" y="4272"/>
                </a:cubicBezTo>
                <a:cubicBezTo>
                  <a:pt x="3118" y="4272"/>
                  <a:pt x="3101" y="4271"/>
                  <a:pt x="3083" y="4270"/>
                </a:cubicBezTo>
                <a:cubicBezTo>
                  <a:pt x="3088" y="4283"/>
                  <a:pt x="3094" y="4292"/>
                  <a:pt x="3101" y="4300"/>
                </a:cubicBezTo>
                <a:cubicBezTo>
                  <a:pt x="3114" y="4313"/>
                  <a:pt x="3131" y="4321"/>
                  <a:pt x="3155" y="4321"/>
                </a:cubicBezTo>
                <a:cubicBezTo>
                  <a:pt x="3178" y="4321"/>
                  <a:pt x="3196" y="4313"/>
                  <a:pt x="3209" y="4300"/>
                </a:cubicBezTo>
                <a:cubicBezTo>
                  <a:pt x="3216" y="4292"/>
                  <a:pt x="3223" y="4281"/>
                  <a:pt x="3227" y="4268"/>
                </a:cubicBezTo>
                <a:close/>
                <a:moveTo>
                  <a:pt x="2968" y="4723"/>
                </a:moveTo>
                <a:lnTo>
                  <a:pt x="3339" y="4724"/>
                </a:lnTo>
                <a:lnTo>
                  <a:pt x="3339" y="4709"/>
                </a:lnTo>
                <a:cubicBezTo>
                  <a:pt x="3339" y="4696"/>
                  <a:pt x="3339" y="4691"/>
                  <a:pt x="3335" y="4682"/>
                </a:cubicBezTo>
                <a:cubicBezTo>
                  <a:pt x="3333" y="4677"/>
                  <a:pt x="3327" y="4672"/>
                  <a:pt x="3318" y="4665"/>
                </a:cubicBezTo>
                <a:cubicBezTo>
                  <a:pt x="3296" y="4650"/>
                  <a:pt x="3249" y="4633"/>
                  <a:pt x="3154" y="4633"/>
                </a:cubicBezTo>
                <a:cubicBezTo>
                  <a:pt x="3059" y="4633"/>
                  <a:pt x="3011" y="4649"/>
                  <a:pt x="2989" y="4664"/>
                </a:cubicBezTo>
                <a:cubicBezTo>
                  <a:pt x="2981" y="4670"/>
                  <a:pt x="2977" y="4675"/>
                  <a:pt x="2974" y="4679"/>
                </a:cubicBezTo>
                <a:cubicBezTo>
                  <a:pt x="2956" y="4705"/>
                  <a:pt x="2968" y="4678"/>
                  <a:pt x="2968" y="4723"/>
                </a:cubicBezTo>
                <a:close/>
                <a:moveTo>
                  <a:pt x="1515" y="2461"/>
                </a:moveTo>
                <a:lnTo>
                  <a:pt x="844" y="2462"/>
                </a:lnTo>
                <a:lnTo>
                  <a:pt x="844" y="2423"/>
                </a:lnTo>
                <a:lnTo>
                  <a:pt x="1515" y="2422"/>
                </a:lnTo>
                <a:lnTo>
                  <a:pt x="1515" y="2461"/>
                </a:lnTo>
                <a:close/>
                <a:moveTo>
                  <a:pt x="1600" y="4289"/>
                </a:moveTo>
                <a:lnTo>
                  <a:pt x="1620" y="4289"/>
                </a:lnTo>
                <a:cubicBezTo>
                  <a:pt x="1620" y="4298"/>
                  <a:pt x="1623" y="4305"/>
                  <a:pt x="1628" y="4311"/>
                </a:cubicBezTo>
                <a:cubicBezTo>
                  <a:pt x="1632" y="4316"/>
                  <a:pt x="1638" y="4318"/>
                  <a:pt x="1643" y="4318"/>
                </a:cubicBezTo>
                <a:cubicBezTo>
                  <a:pt x="1648" y="4318"/>
                  <a:pt x="1653" y="4316"/>
                  <a:pt x="1657" y="4311"/>
                </a:cubicBezTo>
                <a:cubicBezTo>
                  <a:pt x="1661" y="4307"/>
                  <a:pt x="1664" y="4299"/>
                  <a:pt x="1664" y="4291"/>
                </a:cubicBezTo>
                <a:lnTo>
                  <a:pt x="1664" y="4290"/>
                </a:lnTo>
                <a:lnTo>
                  <a:pt x="1664" y="4290"/>
                </a:lnTo>
                <a:lnTo>
                  <a:pt x="1664" y="4290"/>
                </a:lnTo>
                <a:cubicBezTo>
                  <a:pt x="1664" y="4281"/>
                  <a:pt x="1661" y="4274"/>
                  <a:pt x="1656" y="4269"/>
                </a:cubicBezTo>
                <a:cubicBezTo>
                  <a:pt x="1651" y="4263"/>
                  <a:pt x="1646" y="4261"/>
                  <a:pt x="1641" y="4261"/>
                </a:cubicBezTo>
                <a:cubicBezTo>
                  <a:pt x="1635" y="4261"/>
                  <a:pt x="1631" y="4263"/>
                  <a:pt x="1627" y="4268"/>
                </a:cubicBezTo>
                <a:cubicBezTo>
                  <a:pt x="1623" y="4272"/>
                  <a:pt x="1620" y="4280"/>
                  <a:pt x="1620" y="4288"/>
                </a:cubicBezTo>
                <a:lnTo>
                  <a:pt x="1620" y="4289"/>
                </a:lnTo>
                <a:lnTo>
                  <a:pt x="1600" y="4289"/>
                </a:lnTo>
                <a:lnTo>
                  <a:pt x="1580" y="4290"/>
                </a:lnTo>
                <a:lnTo>
                  <a:pt x="1580" y="4288"/>
                </a:lnTo>
                <a:cubicBezTo>
                  <a:pt x="1580" y="4270"/>
                  <a:pt x="1586" y="4254"/>
                  <a:pt x="1597" y="4242"/>
                </a:cubicBezTo>
                <a:cubicBezTo>
                  <a:pt x="1607" y="4229"/>
                  <a:pt x="1623" y="4221"/>
                  <a:pt x="1641" y="4221"/>
                </a:cubicBezTo>
                <a:cubicBezTo>
                  <a:pt x="1659" y="4221"/>
                  <a:pt x="1675" y="4230"/>
                  <a:pt x="1686" y="4242"/>
                </a:cubicBezTo>
                <a:cubicBezTo>
                  <a:pt x="1697" y="4255"/>
                  <a:pt x="1703" y="4271"/>
                  <a:pt x="1704" y="4289"/>
                </a:cubicBezTo>
                <a:lnTo>
                  <a:pt x="1684" y="4290"/>
                </a:lnTo>
                <a:lnTo>
                  <a:pt x="1704" y="4289"/>
                </a:lnTo>
                <a:lnTo>
                  <a:pt x="1704" y="4291"/>
                </a:lnTo>
                <a:cubicBezTo>
                  <a:pt x="1704" y="4309"/>
                  <a:pt x="1698" y="4325"/>
                  <a:pt x="1687" y="4337"/>
                </a:cubicBezTo>
                <a:cubicBezTo>
                  <a:pt x="1676" y="4350"/>
                  <a:pt x="1660" y="4358"/>
                  <a:pt x="1643" y="4358"/>
                </a:cubicBezTo>
                <a:cubicBezTo>
                  <a:pt x="1625" y="4358"/>
                  <a:pt x="1609" y="4349"/>
                  <a:pt x="1598" y="4337"/>
                </a:cubicBezTo>
                <a:cubicBezTo>
                  <a:pt x="1587" y="4324"/>
                  <a:pt x="1580" y="4308"/>
                  <a:pt x="1580" y="4290"/>
                </a:cubicBezTo>
                <a:lnTo>
                  <a:pt x="1600" y="4289"/>
                </a:lnTo>
                <a:close/>
                <a:moveTo>
                  <a:pt x="1692" y="4118"/>
                </a:moveTo>
                <a:lnTo>
                  <a:pt x="1538" y="4118"/>
                </a:lnTo>
                <a:cubicBezTo>
                  <a:pt x="1539" y="4125"/>
                  <a:pt x="1539" y="4133"/>
                  <a:pt x="1539" y="4142"/>
                </a:cubicBezTo>
                <a:cubicBezTo>
                  <a:pt x="1538" y="4207"/>
                  <a:pt x="1532" y="4308"/>
                  <a:pt x="1519" y="4422"/>
                </a:cubicBezTo>
                <a:cubicBezTo>
                  <a:pt x="1515" y="4454"/>
                  <a:pt x="1515" y="4453"/>
                  <a:pt x="1544" y="4457"/>
                </a:cubicBezTo>
                <a:cubicBezTo>
                  <a:pt x="1565" y="4460"/>
                  <a:pt x="1590" y="4464"/>
                  <a:pt x="1619" y="4467"/>
                </a:cubicBezTo>
                <a:cubicBezTo>
                  <a:pt x="1785" y="4485"/>
                  <a:pt x="2059" y="4499"/>
                  <a:pt x="2207" y="4500"/>
                </a:cubicBezTo>
                <a:cubicBezTo>
                  <a:pt x="2221" y="4500"/>
                  <a:pt x="2233" y="4500"/>
                  <a:pt x="2244" y="4500"/>
                </a:cubicBezTo>
                <a:cubicBezTo>
                  <a:pt x="2266" y="4499"/>
                  <a:pt x="2271" y="4501"/>
                  <a:pt x="2253" y="4472"/>
                </a:cubicBezTo>
                <a:cubicBezTo>
                  <a:pt x="2243" y="4459"/>
                  <a:pt x="2230" y="4448"/>
                  <a:pt x="2217" y="4439"/>
                </a:cubicBezTo>
                <a:cubicBezTo>
                  <a:pt x="2188" y="4418"/>
                  <a:pt x="2152" y="4406"/>
                  <a:pt x="2112" y="4401"/>
                </a:cubicBezTo>
                <a:cubicBezTo>
                  <a:pt x="2069" y="4396"/>
                  <a:pt x="1986" y="4387"/>
                  <a:pt x="1902" y="4347"/>
                </a:cubicBezTo>
                <a:cubicBezTo>
                  <a:pt x="1820" y="4308"/>
                  <a:pt x="1736" y="4239"/>
                  <a:pt x="1692" y="4118"/>
                </a:cubicBezTo>
                <a:close/>
                <a:moveTo>
                  <a:pt x="922" y="4519"/>
                </a:moveTo>
                <a:lnTo>
                  <a:pt x="941" y="4519"/>
                </a:lnTo>
                <a:cubicBezTo>
                  <a:pt x="941" y="4528"/>
                  <a:pt x="945" y="4537"/>
                  <a:pt x="949" y="4542"/>
                </a:cubicBezTo>
                <a:cubicBezTo>
                  <a:pt x="954" y="4547"/>
                  <a:pt x="959" y="4549"/>
                  <a:pt x="964" y="4549"/>
                </a:cubicBezTo>
                <a:cubicBezTo>
                  <a:pt x="969" y="4549"/>
                  <a:pt x="974" y="4547"/>
                  <a:pt x="978" y="4542"/>
                </a:cubicBezTo>
                <a:cubicBezTo>
                  <a:pt x="983" y="4537"/>
                  <a:pt x="986" y="4529"/>
                  <a:pt x="986" y="4519"/>
                </a:cubicBezTo>
                <a:cubicBezTo>
                  <a:pt x="986" y="4510"/>
                  <a:pt x="983" y="4502"/>
                  <a:pt x="978" y="4497"/>
                </a:cubicBezTo>
                <a:cubicBezTo>
                  <a:pt x="974" y="4491"/>
                  <a:pt x="969" y="4489"/>
                  <a:pt x="964" y="4489"/>
                </a:cubicBezTo>
                <a:cubicBezTo>
                  <a:pt x="959" y="4489"/>
                  <a:pt x="954" y="4491"/>
                  <a:pt x="949" y="4497"/>
                </a:cubicBezTo>
                <a:cubicBezTo>
                  <a:pt x="945" y="4502"/>
                  <a:pt x="941" y="4510"/>
                  <a:pt x="941" y="4519"/>
                </a:cubicBezTo>
                <a:lnTo>
                  <a:pt x="922" y="4519"/>
                </a:lnTo>
                <a:lnTo>
                  <a:pt x="902" y="4519"/>
                </a:lnTo>
                <a:cubicBezTo>
                  <a:pt x="902" y="4501"/>
                  <a:pt x="908" y="4484"/>
                  <a:pt x="919" y="4471"/>
                </a:cubicBezTo>
                <a:cubicBezTo>
                  <a:pt x="930" y="4458"/>
                  <a:pt x="946" y="4449"/>
                  <a:pt x="964" y="4449"/>
                </a:cubicBezTo>
                <a:cubicBezTo>
                  <a:pt x="982" y="4450"/>
                  <a:pt x="998" y="4458"/>
                  <a:pt x="1009" y="4471"/>
                </a:cubicBezTo>
                <a:cubicBezTo>
                  <a:pt x="1020" y="4484"/>
                  <a:pt x="1026" y="4501"/>
                  <a:pt x="1026" y="4519"/>
                </a:cubicBezTo>
                <a:cubicBezTo>
                  <a:pt x="1026" y="4538"/>
                  <a:pt x="1019" y="4555"/>
                  <a:pt x="1009" y="4568"/>
                </a:cubicBezTo>
                <a:cubicBezTo>
                  <a:pt x="998" y="4580"/>
                  <a:pt x="982" y="4589"/>
                  <a:pt x="964" y="4589"/>
                </a:cubicBezTo>
                <a:cubicBezTo>
                  <a:pt x="945" y="4589"/>
                  <a:pt x="929" y="4580"/>
                  <a:pt x="919" y="4567"/>
                </a:cubicBezTo>
                <a:cubicBezTo>
                  <a:pt x="908" y="4554"/>
                  <a:pt x="902" y="4537"/>
                  <a:pt x="902" y="4519"/>
                </a:cubicBezTo>
                <a:lnTo>
                  <a:pt x="922" y="4519"/>
                </a:lnTo>
                <a:close/>
                <a:moveTo>
                  <a:pt x="1040" y="4336"/>
                </a:moveTo>
                <a:lnTo>
                  <a:pt x="873" y="4337"/>
                </a:lnTo>
                <a:cubicBezTo>
                  <a:pt x="858" y="4336"/>
                  <a:pt x="862" y="4339"/>
                  <a:pt x="864" y="4361"/>
                </a:cubicBezTo>
                <a:cubicBezTo>
                  <a:pt x="864" y="4442"/>
                  <a:pt x="854" y="4555"/>
                  <a:pt x="838" y="4668"/>
                </a:cubicBezTo>
                <a:cubicBezTo>
                  <a:pt x="835" y="4687"/>
                  <a:pt x="834" y="4688"/>
                  <a:pt x="850" y="4691"/>
                </a:cubicBezTo>
                <a:cubicBezTo>
                  <a:pt x="872" y="4695"/>
                  <a:pt x="902" y="4699"/>
                  <a:pt x="936" y="4702"/>
                </a:cubicBezTo>
                <a:cubicBezTo>
                  <a:pt x="1101" y="4721"/>
                  <a:pt x="1374" y="4736"/>
                  <a:pt x="1523" y="4737"/>
                </a:cubicBezTo>
                <a:cubicBezTo>
                  <a:pt x="1540" y="4737"/>
                  <a:pt x="1556" y="4736"/>
                  <a:pt x="1570" y="4736"/>
                </a:cubicBezTo>
                <a:cubicBezTo>
                  <a:pt x="1589" y="4736"/>
                  <a:pt x="1590" y="4733"/>
                  <a:pt x="1582" y="4715"/>
                </a:cubicBezTo>
                <a:cubicBezTo>
                  <a:pt x="1572" y="4697"/>
                  <a:pt x="1559" y="4683"/>
                  <a:pt x="1544" y="4671"/>
                </a:cubicBezTo>
                <a:cubicBezTo>
                  <a:pt x="1518" y="4650"/>
                  <a:pt x="1484" y="4637"/>
                  <a:pt x="1445" y="4632"/>
                </a:cubicBezTo>
                <a:cubicBezTo>
                  <a:pt x="1400" y="4627"/>
                  <a:pt x="1329" y="4608"/>
                  <a:pt x="1261" y="4582"/>
                </a:cubicBezTo>
                <a:cubicBezTo>
                  <a:pt x="1227" y="4569"/>
                  <a:pt x="1194" y="4554"/>
                  <a:pt x="1166" y="4538"/>
                </a:cubicBezTo>
                <a:cubicBezTo>
                  <a:pt x="1138" y="4522"/>
                  <a:pt x="1115" y="4504"/>
                  <a:pt x="1100" y="4484"/>
                </a:cubicBezTo>
                <a:lnTo>
                  <a:pt x="1100" y="4483"/>
                </a:lnTo>
                <a:lnTo>
                  <a:pt x="1099" y="4483"/>
                </a:lnTo>
                <a:cubicBezTo>
                  <a:pt x="1032" y="4372"/>
                  <a:pt x="1011" y="4214"/>
                  <a:pt x="1011" y="4039"/>
                </a:cubicBezTo>
                <a:cubicBezTo>
                  <a:pt x="1012" y="3751"/>
                  <a:pt x="1075" y="3419"/>
                  <a:pt x="1112" y="3198"/>
                </a:cubicBezTo>
                <a:lnTo>
                  <a:pt x="1151" y="3204"/>
                </a:lnTo>
                <a:cubicBezTo>
                  <a:pt x="1114" y="3426"/>
                  <a:pt x="1051" y="3757"/>
                  <a:pt x="1051" y="4039"/>
                </a:cubicBezTo>
                <a:cubicBezTo>
                  <a:pt x="1050" y="4210"/>
                  <a:pt x="1073" y="4363"/>
                  <a:pt x="1133" y="4462"/>
                </a:cubicBezTo>
                <a:lnTo>
                  <a:pt x="1133" y="4461"/>
                </a:lnTo>
                <a:cubicBezTo>
                  <a:pt x="1141" y="4473"/>
                  <a:pt x="1161" y="4489"/>
                  <a:pt x="1186" y="4503"/>
                </a:cubicBezTo>
                <a:cubicBezTo>
                  <a:pt x="1262" y="4548"/>
                  <a:pt x="1390" y="4586"/>
                  <a:pt x="1450" y="4593"/>
                </a:cubicBezTo>
                <a:cubicBezTo>
                  <a:pt x="1495" y="4599"/>
                  <a:pt x="1536" y="4614"/>
                  <a:pt x="1569" y="4639"/>
                </a:cubicBezTo>
                <a:cubicBezTo>
                  <a:pt x="1601" y="4665"/>
                  <a:pt x="1626" y="4702"/>
                  <a:pt x="1637" y="4748"/>
                </a:cubicBezTo>
                <a:lnTo>
                  <a:pt x="1642" y="4768"/>
                </a:lnTo>
                <a:lnTo>
                  <a:pt x="1621" y="4772"/>
                </a:lnTo>
                <a:cubicBezTo>
                  <a:pt x="1602" y="4775"/>
                  <a:pt x="1568" y="4776"/>
                  <a:pt x="1523" y="4776"/>
                </a:cubicBezTo>
                <a:cubicBezTo>
                  <a:pt x="1422" y="4776"/>
                  <a:pt x="1267" y="4769"/>
                  <a:pt x="1126" y="4759"/>
                </a:cubicBezTo>
                <a:cubicBezTo>
                  <a:pt x="1055" y="4754"/>
                  <a:pt x="988" y="4748"/>
                  <a:pt x="932" y="4742"/>
                </a:cubicBezTo>
                <a:cubicBezTo>
                  <a:pt x="876" y="4736"/>
                  <a:pt x="833" y="4729"/>
                  <a:pt x="808" y="4722"/>
                </a:cubicBezTo>
                <a:lnTo>
                  <a:pt x="791" y="4717"/>
                </a:lnTo>
                <a:lnTo>
                  <a:pt x="794" y="4700"/>
                </a:lnTo>
                <a:cubicBezTo>
                  <a:pt x="812" y="4576"/>
                  <a:pt x="824" y="4447"/>
                  <a:pt x="824" y="4361"/>
                </a:cubicBezTo>
                <a:cubicBezTo>
                  <a:pt x="824" y="4345"/>
                  <a:pt x="824" y="4331"/>
                  <a:pt x="823" y="4319"/>
                </a:cubicBezTo>
                <a:lnTo>
                  <a:pt x="822" y="4298"/>
                </a:lnTo>
                <a:lnTo>
                  <a:pt x="842" y="4297"/>
                </a:lnTo>
                <a:cubicBezTo>
                  <a:pt x="822" y="4156"/>
                  <a:pt x="817" y="4036"/>
                  <a:pt x="817" y="3940"/>
                </a:cubicBezTo>
                <a:cubicBezTo>
                  <a:pt x="817" y="3815"/>
                  <a:pt x="828" y="3731"/>
                  <a:pt x="833" y="3698"/>
                </a:cubicBezTo>
                <a:cubicBezTo>
                  <a:pt x="835" y="3686"/>
                  <a:pt x="835" y="3684"/>
                  <a:pt x="833" y="3672"/>
                </a:cubicBezTo>
                <a:cubicBezTo>
                  <a:pt x="823" y="3604"/>
                  <a:pt x="784" y="3340"/>
                  <a:pt x="779" y="3177"/>
                </a:cubicBezTo>
                <a:lnTo>
                  <a:pt x="819" y="3176"/>
                </a:lnTo>
                <a:lnTo>
                  <a:pt x="819" y="3176"/>
                </a:lnTo>
                <a:cubicBezTo>
                  <a:pt x="821" y="3267"/>
                  <a:pt x="835" y="3394"/>
                  <a:pt x="849" y="3498"/>
                </a:cubicBezTo>
                <a:cubicBezTo>
                  <a:pt x="856" y="3550"/>
                  <a:pt x="862" y="3596"/>
                  <a:pt x="867" y="3629"/>
                </a:cubicBezTo>
                <a:cubicBezTo>
                  <a:pt x="872" y="3662"/>
                  <a:pt x="875" y="3682"/>
                  <a:pt x="875" y="3682"/>
                </a:cubicBezTo>
                <a:lnTo>
                  <a:pt x="876" y="3686"/>
                </a:lnTo>
                <a:lnTo>
                  <a:pt x="875" y="3689"/>
                </a:lnTo>
                <a:lnTo>
                  <a:pt x="874" y="3693"/>
                </a:lnTo>
                <a:cubicBezTo>
                  <a:pt x="871" y="3712"/>
                  <a:pt x="857" y="3798"/>
                  <a:pt x="857" y="3940"/>
                </a:cubicBezTo>
                <a:cubicBezTo>
                  <a:pt x="856" y="4035"/>
                  <a:pt x="862" y="4156"/>
                  <a:pt x="882" y="4297"/>
                </a:cubicBezTo>
                <a:lnTo>
                  <a:pt x="1031" y="4297"/>
                </a:lnTo>
                <a:lnTo>
                  <a:pt x="1040" y="43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a:noFill/>
            </a:endParaRPr>
          </a:p>
        </p:txBody>
      </p:sp>
    </p:spTree>
    <p:extLst>
      <p:ext uri="{BB962C8B-B14F-4D97-AF65-F5344CB8AC3E}">
        <p14:creationId xmlns:p14="http://schemas.microsoft.com/office/powerpoint/2010/main" val="2447182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02E28B0-635F-E544-BEA9-C5B78675DFDC}"/>
              </a:ext>
            </a:extLst>
          </p:cNvPr>
          <p:cNvSpPr txBox="1"/>
          <p:nvPr/>
        </p:nvSpPr>
        <p:spPr>
          <a:xfrm>
            <a:off x="43764" y="6449807"/>
            <a:ext cx="17690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accent1"/>
                </a:solidFill>
                <a:latin typeface="Verdana" panose="020B0604030504040204" pitchFamily="34" charset="0"/>
                <a:ea typeface="Verdana" panose="020B0604030504040204" pitchFamily="34" charset="0"/>
                <a:cs typeface="Verdana" panose="020B0604030504040204" pitchFamily="34" charset="0"/>
              </a:rPr>
              <a:t>vbudushee.ru</a:t>
            </a:r>
            <a:endParaRPr lang="en-GB" sz="12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Freeform 54"/>
          <p:cNvSpPr>
            <a:spLocks noEditPoints="1"/>
          </p:cNvSpPr>
          <p:nvPr/>
        </p:nvSpPr>
        <p:spPr bwMode="auto">
          <a:xfrm>
            <a:off x="10893961" y="5162893"/>
            <a:ext cx="1008556" cy="1060449"/>
          </a:xfrm>
          <a:custGeom>
            <a:avLst/>
            <a:gdLst>
              <a:gd name="T0" fmla="*/ 4924 w 6195"/>
              <a:gd name="T1" fmla="*/ 1829 h 6875"/>
              <a:gd name="T2" fmla="*/ 4411 w 6195"/>
              <a:gd name="T3" fmla="*/ 977 h 6875"/>
              <a:gd name="T4" fmla="*/ 1715 w 6195"/>
              <a:gd name="T5" fmla="*/ 6235 h 6875"/>
              <a:gd name="T6" fmla="*/ 1213 w 6195"/>
              <a:gd name="T7" fmla="*/ 4379 h 6875"/>
              <a:gd name="T8" fmla="*/ 711 w 6195"/>
              <a:gd name="T9" fmla="*/ 3849 h 6875"/>
              <a:gd name="T10" fmla="*/ 1057 w 6195"/>
              <a:gd name="T11" fmla="*/ 6247 h 6875"/>
              <a:gd name="T12" fmla="*/ 1407 w 6195"/>
              <a:gd name="T13" fmla="*/ 6576 h 6875"/>
              <a:gd name="T14" fmla="*/ 1872 w 6195"/>
              <a:gd name="T15" fmla="*/ 3832 h 6875"/>
              <a:gd name="T16" fmla="*/ 698 w 6195"/>
              <a:gd name="T17" fmla="*/ 3785 h 6875"/>
              <a:gd name="T18" fmla="*/ 196 w 6195"/>
              <a:gd name="T19" fmla="*/ 2746 h 6875"/>
              <a:gd name="T20" fmla="*/ 2445 w 6195"/>
              <a:gd name="T21" fmla="*/ 2189 h 6875"/>
              <a:gd name="T22" fmla="*/ 2984 w 6195"/>
              <a:gd name="T23" fmla="*/ 2463 h 6875"/>
              <a:gd name="T24" fmla="*/ 2501 w 6195"/>
              <a:gd name="T25" fmla="*/ 2361 h 6875"/>
              <a:gd name="T26" fmla="*/ 2969 w 6195"/>
              <a:gd name="T27" fmla="*/ 2497 h 6875"/>
              <a:gd name="T28" fmla="*/ 2524 w 6195"/>
              <a:gd name="T29" fmla="*/ 3331 h 6875"/>
              <a:gd name="T30" fmla="*/ 2496 w 6195"/>
              <a:gd name="T31" fmla="*/ 3506 h 6875"/>
              <a:gd name="T32" fmla="*/ 2738 w 6195"/>
              <a:gd name="T33" fmla="*/ 3333 h 6875"/>
              <a:gd name="T34" fmla="*/ 3204 w 6195"/>
              <a:gd name="T35" fmla="*/ 2430 h 6875"/>
              <a:gd name="T36" fmla="*/ 1733 w 6195"/>
              <a:gd name="T37" fmla="*/ 1789 h 6875"/>
              <a:gd name="T38" fmla="*/ 355 w 6195"/>
              <a:gd name="T39" fmla="*/ 2151 h 6875"/>
              <a:gd name="T40" fmla="*/ 391 w 6195"/>
              <a:gd name="T41" fmla="*/ 4028 h 6875"/>
              <a:gd name="T42" fmla="*/ 622 w 6195"/>
              <a:gd name="T43" fmla="*/ 6461 h 6875"/>
              <a:gd name="T44" fmla="*/ 2519 w 6195"/>
              <a:gd name="T45" fmla="*/ 6767 h 6875"/>
              <a:gd name="T46" fmla="*/ 828 w 6195"/>
              <a:gd name="T47" fmla="*/ 6264 h 6875"/>
              <a:gd name="T48" fmla="*/ 641 w 6195"/>
              <a:gd name="T49" fmla="*/ 6511 h 6875"/>
              <a:gd name="T50" fmla="*/ 1513 w 6195"/>
              <a:gd name="T51" fmla="*/ 6590 h 6875"/>
              <a:gd name="T52" fmla="*/ 2238 w 6195"/>
              <a:gd name="T53" fmla="*/ 6574 h 6875"/>
              <a:gd name="T54" fmla="*/ 1071 w 6195"/>
              <a:gd name="T55" fmla="*/ 1517 h 6875"/>
              <a:gd name="T56" fmla="*/ 1025 w 6195"/>
              <a:gd name="T57" fmla="*/ 1503 h 6875"/>
              <a:gd name="T58" fmla="*/ 2126 w 6195"/>
              <a:gd name="T59" fmla="*/ 211 h 6875"/>
              <a:gd name="T60" fmla="*/ 975 w 6195"/>
              <a:gd name="T61" fmla="*/ 372 h 6875"/>
              <a:gd name="T62" fmla="*/ 1104 w 6195"/>
              <a:gd name="T63" fmla="*/ 682 h 6875"/>
              <a:gd name="T64" fmla="*/ 2818 w 6195"/>
              <a:gd name="T65" fmla="*/ 2328 h 6875"/>
              <a:gd name="T66" fmla="*/ 2496 w 6195"/>
              <a:gd name="T67" fmla="*/ 3373 h 6875"/>
              <a:gd name="T68" fmla="*/ 356 w 6195"/>
              <a:gd name="T69" fmla="*/ 4064 h 6875"/>
              <a:gd name="T70" fmla="*/ 1718 w 6195"/>
              <a:gd name="T71" fmla="*/ 899 h 6875"/>
              <a:gd name="T72" fmla="*/ 5190 w 6195"/>
              <a:gd name="T73" fmla="*/ 1113 h 6875"/>
              <a:gd name="T74" fmla="*/ 4923 w 6195"/>
              <a:gd name="T75" fmla="*/ 4209 h 6875"/>
              <a:gd name="T76" fmla="*/ 5773 w 6195"/>
              <a:gd name="T77" fmla="*/ 2119 h 6875"/>
              <a:gd name="T78" fmla="*/ 5723 w 6195"/>
              <a:gd name="T79" fmla="*/ 1159 h 6875"/>
              <a:gd name="T80" fmla="*/ 5057 w 6195"/>
              <a:gd name="T81" fmla="*/ 248 h 6875"/>
              <a:gd name="T82" fmla="*/ 4361 w 6195"/>
              <a:gd name="T83" fmla="*/ 1019 h 6875"/>
              <a:gd name="T84" fmla="*/ 4155 w 6195"/>
              <a:gd name="T85" fmla="*/ 3732 h 6875"/>
              <a:gd name="T86" fmla="*/ 4151 w 6195"/>
              <a:gd name="T87" fmla="*/ 3994 h 6875"/>
              <a:gd name="T88" fmla="*/ 4096 w 6195"/>
              <a:gd name="T89" fmla="*/ 6826 h 6875"/>
              <a:gd name="T90" fmla="*/ 5061 w 6195"/>
              <a:gd name="T91" fmla="*/ 5565 h 6875"/>
              <a:gd name="T92" fmla="*/ 6188 w 6195"/>
              <a:gd name="T93" fmla="*/ 6131 h 6875"/>
              <a:gd name="T94" fmla="*/ 5314 w 6195"/>
              <a:gd name="T95" fmla="*/ 4812 h 6875"/>
              <a:gd name="T96" fmla="*/ 4914 w 6195"/>
              <a:gd name="T97" fmla="*/ 4402 h 6875"/>
              <a:gd name="T98" fmla="*/ 4626 w 6195"/>
              <a:gd name="T99" fmla="*/ 4244 h 6875"/>
              <a:gd name="T100" fmla="*/ 4534 w 6195"/>
              <a:gd name="T101" fmla="*/ 2857 h 6875"/>
              <a:gd name="T102" fmla="*/ 5587 w 6195"/>
              <a:gd name="T103" fmla="*/ 2886 h 6875"/>
              <a:gd name="T104" fmla="*/ 4414 w 6195"/>
              <a:gd name="T105" fmla="*/ 2752 h 6875"/>
              <a:gd name="T106" fmla="*/ 4542 w 6195"/>
              <a:gd name="T107" fmla="*/ 2906 h 6875"/>
              <a:gd name="T108" fmla="*/ 4361 w 6195"/>
              <a:gd name="T109" fmla="*/ 1993 h 6875"/>
              <a:gd name="T110" fmla="*/ 5177 w 6195"/>
              <a:gd name="T111" fmla="*/ 3582 h 6875"/>
              <a:gd name="T112" fmla="*/ 5547 w 6195"/>
              <a:gd name="T113" fmla="*/ 2530 h 6875"/>
              <a:gd name="T114" fmla="*/ 4311 w 6195"/>
              <a:gd name="T115" fmla="*/ 398 h 6875"/>
              <a:gd name="T116" fmla="*/ 5039 w 6195"/>
              <a:gd name="T117" fmla="*/ 6252 h 6875"/>
              <a:gd name="T118" fmla="*/ 5304 w 6195"/>
              <a:gd name="T119" fmla="*/ 5213 h 6875"/>
              <a:gd name="T120" fmla="*/ 5450 w 6195"/>
              <a:gd name="T121" fmla="*/ 6815 h 6875"/>
              <a:gd name="T122" fmla="*/ 4838 w 6195"/>
              <a:gd name="T123" fmla="*/ 6294 h 6875"/>
              <a:gd name="T124" fmla="*/ 4088 w 6195"/>
              <a:gd name="T125" fmla="*/ 6678 h 6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95" h="6875">
                <a:moveTo>
                  <a:pt x="4411" y="749"/>
                </a:moveTo>
                <a:cubicBezTo>
                  <a:pt x="4417" y="667"/>
                  <a:pt x="4446" y="597"/>
                  <a:pt x="4494" y="541"/>
                </a:cubicBezTo>
                <a:lnTo>
                  <a:pt x="4504" y="549"/>
                </a:lnTo>
                <a:cubicBezTo>
                  <a:pt x="4504" y="549"/>
                  <a:pt x="4592" y="621"/>
                  <a:pt x="4715" y="700"/>
                </a:cubicBezTo>
                <a:cubicBezTo>
                  <a:pt x="4838" y="780"/>
                  <a:pt x="4997" y="867"/>
                  <a:pt x="5143" y="899"/>
                </a:cubicBezTo>
                <a:lnTo>
                  <a:pt x="5167" y="904"/>
                </a:lnTo>
                <a:lnTo>
                  <a:pt x="5168" y="895"/>
                </a:lnTo>
                <a:cubicBezTo>
                  <a:pt x="5170" y="895"/>
                  <a:pt x="5172" y="895"/>
                  <a:pt x="5174" y="895"/>
                </a:cubicBezTo>
                <a:cubicBezTo>
                  <a:pt x="5205" y="896"/>
                  <a:pt x="5225" y="906"/>
                  <a:pt x="5238" y="922"/>
                </a:cubicBezTo>
                <a:cubicBezTo>
                  <a:pt x="5252" y="937"/>
                  <a:pt x="5259" y="959"/>
                  <a:pt x="5258" y="980"/>
                </a:cubicBezTo>
                <a:cubicBezTo>
                  <a:pt x="5258" y="1003"/>
                  <a:pt x="5250" y="1025"/>
                  <a:pt x="5235" y="1040"/>
                </a:cubicBezTo>
                <a:cubicBezTo>
                  <a:pt x="5220" y="1056"/>
                  <a:pt x="5200" y="1066"/>
                  <a:pt x="5169" y="1066"/>
                </a:cubicBezTo>
                <a:lnTo>
                  <a:pt x="5165" y="1065"/>
                </a:lnTo>
                <a:lnTo>
                  <a:pt x="5140" y="1086"/>
                </a:lnTo>
                <a:cubicBezTo>
                  <a:pt x="5113" y="1249"/>
                  <a:pt x="5085" y="1391"/>
                  <a:pt x="5083" y="1512"/>
                </a:cubicBezTo>
                <a:cubicBezTo>
                  <a:pt x="5081" y="1607"/>
                  <a:pt x="5094" y="1691"/>
                  <a:pt x="5139" y="1759"/>
                </a:cubicBezTo>
                <a:cubicBezTo>
                  <a:pt x="5122" y="1780"/>
                  <a:pt x="5097" y="1796"/>
                  <a:pt x="5064" y="1808"/>
                </a:cubicBezTo>
                <a:cubicBezTo>
                  <a:pt x="5023" y="1824"/>
                  <a:pt x="4972" y="1830"/>
                  <a:pt x="4924" y="1829"/>
                </a:cubicBezTo>
                <a:cubicBezTo>
                  <a:pt x="4882" y="1828"/>
                  <a:pt x="4842" y="1821"/>
                  <a:pt x="4814" y="1811"/>
                </a:cubicBezTo>
                <a:cubicBezTo>
                  <a:pt x="4800" y="1806"/>
                  <a:pt x="4789" y="1800"/>
                  <a:pt x="4783" y="1794"/>
                </a:cubicBezTo>
                <a:cubicBezTo>
                  <a:pt x="4781" y="1793"/>
                  <a:pt x="4780" y="1791"/>
                  <a:pt x="4779" y="1790"/>
                </a:cubicBezTo>
                <a:cubicBezTo>
                  <a:pt x="4785" y="1762"/>
                  <a:pt x="4797" y="1696"/>
                  <a:pt x="4799" y="1619"/>
                </a:cubicBezTo>
                <a:cubicBezTo>
                  <a:pt x="4799" y="1598"/>
                  <a:pt x="4799" y="1576"/>
                  <a:pt x="4797" y="1554"/>
                </a:cubicBezTo>
                <a:cubicBezTo>
                  <a:pt x="4905" y="1548"/>
                  <a:pt x="4963" y="1515"/>
                  <a:pt x="4966" y="1514"/>
                </a:cubicBezTo>
                <a:lnTo>
                  <a:pt x="4987" y="1502"/>
                </a:lnTo>
                <a:lnTo>
                  <a:pt x="4963" y="1460"/>
                </a:lnTo>
                <a:lnTo>
                  <a:pt x="4942" y="1472"/>
                </a:lnTo>
                <a:lnTo>
                  <a:pt x="4945" y="1477"/>
                </a:lnTo>
                <a:lnTo>
                  <a:pt x="4942" y="1472"/>
                </a:lnTo>
                <a:lnTo>
                  <a:pt x="4945" y="1477"/>
                </a:lnTo>
                <a:lnTo>
                  <a:pt x="4942" y="1472"/>
                </a:lnTo>
                <a:cubicBezTo>
                  <a:pt x="4941" y="1473"/>
                  <a:pt x="4873" y="1510"/>
                  <a:pt x="4746" y="1507"/>
                </a:cubicBezTo>
                <a:cubicBezTo>
                  <a:pt x="4633" y="1504"/>
                  <a:pt x="4548" y="1455"/>
                  <a:pt x="4490" y="1378"/>
                </a:cubicBezTo>
                <a:cubicBezTo>
                  <a:pt x="4432" y="1300"/>
                  <a:pt x="4402" y="1193"/>
                  <a:pt x="4405" y="1076"/>
                </a:cubicBezTo>
                <a:cubicBezTo>
                  <a:pt x="4405" y="1059"/>
                  <a:pt x="4406" y="1042"/>
                  <a:pt x="4408" y="1024"/>
                </a:cubicBezTo>
                <a:cubicBezTo>
                  <a:pt x="4410" y="1009"/>
                  <a:pt x="4411" y="993"/>
                  <a:pt x="4411" y="977"/>
                </a:cubicBezTo>
                <a:cubicBezTo>
                  <a:pt x="4413" y="914"/>
                  <a:pt x="4407" y="845"/>
                  <a:pt x="4408" y="802"/>
                </a:cubicBezTo>
                <a:cubicBezTo>
                  <a:pt x="4408" y="799"/>
                  <a:pt x="4408" y="796"/>
                  <a:pt x="4408" y="794"/>
                </a:cubicBezTo>
                <a:lnTo>
                  <a:pt x="4410" y="794"/>
                </a:lnTo>
                <a:lnTo>
                  <a:pt x="4410" y="773"/>
                </a:lnTo>
                <a:lnTo>
                  <a:pt x="4414" y="750"/>
                </a:lnTo>
                <a:lnTo>
                  <a:pt x="4411" y="749"/>
                </a:lnTo>
                <a:close/>
                <a:moveTo>
                  <a:pt x="667" y="4021"/>
                </a:moveTo>
                <a:lnTo>
                  <a:pt x="1866" y="4047"/>
                </a:lnTo>
                <a:cubicBezTo>
                  <a:pt x="1896" y="4345"/>
                  <a:pt x="1900" y="4697"/>
                  <a:pt x="1892" y="5033"/>
                </a:cubicBezTo>
                <a:cubicBezTo>
                  <a:pt x="1885" y="5336"/>
                  <a:pt x="1869" y="5625"/>
                  <a:pt x="1855" y="5847"/>
                </a:cubicBezTo>
                <a:cubicBezTo>
                  <a:pt x="1848" y="5958"/>
                  <a:pt x="1841" y="6052"/>
                  <a:pt x="1836" y="6123"/>
                </a:cubicBezTo>
                <a:cubicBezTo>
                  <a:pt x="1832" y="6166"/>
                  <a:pt x="1830" y="6200"/>
                  <a:pt x="1828" y="6224"/>
                </a:cubicBezTo>
                <a:lnTo>
                  <a:pt x="1828" y="6229"/>
                </a:lnTo>
                <a:lnTo>
                  <a:pt x="1822" y="6238"/>
                </a:lnTo>
                <a:lnTo>
                  <a:pt x="1816" y="6238"/>
                </a:lnTo>
                <a:lnTo>
                  <a:pt x="1763" y="6236"/>
                </a:lnTo>
                <a:lnTo>
                  <a:pt x="1763" y="6236"/>
                </a:lnTo>
                <a:lnTo>
                  <a:pt x="1715" y="6235"/>
                </a:lnTo>
                <a:lnTo>
                  <a:pt x="1715" y="6235"/>
                </a:lnTo>
                <a:lnTo>
                  <a:pt x="1582" y="6232"/>
                </a:lnTo>
                <a:lnTo>
                  <a:pt x="1582" y="6232"/>
                </a:lnTo>
                <a:lnTo>
                  <a:pt x="1534" y="6231"/>
                </a:lnTo>
                <a:lnTo>
                  <a:pt x="1534" y="6231"/>
                </a:lnTo>
                <a:lnTo>
                  <a:pt x="1436" y="6228"/>
                </a:lnTo>
                <a:lnTo>
                  <a:pt x="1430" y="6228"/>
                </a:lnTo>
                <a:lnTo>
                  <a:pt x="1426" y="6225"/>
                </a:lnTo>
                <a:cubicBezTo>
                  <a:pt x="1425" y="6224"/>
                  <a:pt x="1426" y="6222"/>
                  <a:pt x="1426" y="6220"/>
                </a:cubicBezTo>
                <a:cubicBezTo>
                  <a:pt x="1426" y="6213"/>
                  <a:pt x="1426" y="6205"/>
                  <a:pt x="1425" y="6197"/>
                </a:cubicBezTo>
                <a:cubicBezTo>
                  <a:pt x="1421" y="6093"/>
                  <a:pt x="1413" y="5856"/>
                  <a:pt x="1419" y="5611"/>
                </a:cubicBezTo>
                <a:cubicBezTo>
                  <a:pt x="1421" y="5503"/>
                  <a:pt x="1426" y="5395"/>
                  <a:pt x="1435" y="5295"/>
                </a:cubicBezTo>
                <a:cubicBezTo>
                  <a:pt x="1444" y="5193"/>
                  <a:pt x="1450" y="5094"/>
                  <a:pt x="1452" y="5001"/>
                </a:cubicBezTo>
                <a:cubicBezTo>
                  <a:pt x="1456" y="4864"/>
                  <a:pt x="1449" y="4739"/>
                  <a:pt x="1426" y="4634"/>
                </a:cubicBezTo>
                <a:cubicBezTo>
                  <a:pt x="1403" y="4528"/>
                  <a:pt x="1363" y="4441"/>
                  <a:pt x="1298" y="4380"/>
                </a:cubicBezTo>
                <a:lnTo>
                  <a:pt x="1283" y="4374"/>
                </a:lnTo>
                <a:lnTo>
                  <a:pt x="1231" y="4372"/>
                </a:lnTo>
                <a:lnTo>
                  <a:pt x="1213" y="4379"/>
                </a:lnTo>
                <a:cubicBezTo>
                  <a:pt x="1151" y="4442"/>
                  <a:pt x="1108" y="4534"/>
                  <a:pt x="1080" y="4647"/>
                </a:cubicBezTo>
                <a:cubicBezTo>
                  <a:pt x="1052" y="4759"/>
                  <a:pt x="1037" y="4893"/>
                  <a:pt x="1034" y="5042"/>
                </a:cubicBezTo>
                <a:cubicBezTo>
                  <a:pt x="1032" y="5120"/>
                  <a:pt x="1033" y="5202"/>
                  <a:pt x="1037" y="5286"/>
                </a:cubicBezTo>
                <a:cubicBezTo>
                  <a:pt x="1046" y="5487"/>
                  <a:pt x="1052" y="5583"/>
                  <a:pt x="1050" y="5701"/>
                </a:cubicBezTo>
                <a:cubicBezTo>
                  <a:pt x="1047" y="5814"/>
                  <a:pt x="1036" y="5950"/>
                  <a:pt x="1011" y="6221"/>
                </a:cubicBezTo>
                <a:lnTo>
                  <a:pt x="877" y="6217"/>
                </a:lnTo>
                <a:lnTo>
                  <a:pt x="877" y="6216"/>
                </a:lnTo>
                <a:lnTo>
                  <a:pt x="829" y="6215"/>
                </a:lnTo>
                <a:lnTo>
                  <a:pt x="829" y="6216"/>
                </a:lnTo>
                <a:lnTo>
                  <a:pt x="602" y="6211"/>
                </a:lnTo>
                <a:cubicBezTo>
                  <a:pt x="598" y="6029"/>
                  <a:pt x="583" y="5557"/>
                  <a:pt x="594" y="5045"/>
                </a:cubicBezTo>
                <a:cubicBezTo>
                  <a:pt x="602" y="4696"/>
                  <a:pt x="622" y="4327"/>
                  <a:pt x="667" y="4021"/>
                </a:cubicBezTo>
                <a:close/>
                <a:moveTo>
                  <a:pt x="1860" y="3999"/>
                </a:moveTo>
                <a:lnTo>
                  <a:pt x="674" y="3973"/>
                </a:lnTo>
                <a:cubicBezTo>
                  <a:pt x="680" y="3935"/>
                  <a:pt x="687" y="3898"/>
                  <a:pt x="694" y="3862"/>
                </a:cubicBezTo>
                <a:lnTo>
                  <a:pt x="695" y="3854"/>
                </a:lnTo>
                <a:lnTo>
                  <a:pt x="703" y="3848"/>
                </a:lnTo>
                <a:lnTo>
                  <a:pt x="711" y="3849"/>
                </a:lnTo>
                <a:lnTo>
                  <a:pt x="1824" y="3873"/>
                </a:lnTo>
                <a:lnTo>
                  <a:pt x="1835" y="3874"/>
                </a:lnTo>
                <a:lnTo>
                  <a:pt x="1845" y="3880"/>
                </a:lnTo>
                <a:cubicBezTo>
                  <a:pt x="1848" y="3882"/>
                  <a:pt x="1846" y="3888"/>
                  <a:pt x="1847" y="3891"/>
                </a:cubicBezTo>
                <a:cubicBezTo>
                  <a:pt x="1852" y="3926"/>
                  <a:pt x="1856" y="3962"/>
                  <a:pt x="1860" y="3999"/>
                </a:cubicBezTo>
                <a:close/>
                <a:moveTo>
                  <a:pt x="4714" y="1349"/>
                </a:moveTo>
                <a:cubicBezTo>
                  <a:pt x="4752" y="1350"/>
                  <a:pt x="4784" y="1330"/>
                  <a:pt x="4799" y="1302"/>
                </a:cubicBezTo>
                <a:lnTo>
                  <a:pt x="4632" y="1298"/>
                </a:lnTo>
                <a:cubicBezTo>
                  <a:pt x="4645" y="1327"/>
                  <a:pt x="4677" y="1348"/>
                  <a:pt x="4714" y="1349"/>
                </a:cubicBezTo>
                <a:close/>
                <a:moveTo>
                  <a:pt x="1498" y="1270"/>
                </a:moveTo>
                <a:cubicBezTo>
                  <a:pt x="1535" y="1277"/>
                  <a:pt x="1571" y="1262"/>
                  <a:pt x="1590" y="1236"/>
                </a:cubicBezTo>
                <a:lnTo>
                  <a:pt x="1424" y="1207"/>
                </a:lnTo>
                <a:cubicBezTo>
                  <a:pt x="1433" y="1237"/>
                  <a:pt x="1461" y="1263"/>
                  <a:pt x="1498" y="1270"/>
                </a:cubicBezTo>
                <a:close/>
                <a:moveTo>
                  <a:pt x="1031" y="6269"/>
                </a:moveTo>
                <a:lnTo>
                  <a:pt x="1054" y="6271"/>
                </a:lnTo>
                <a:lnTo>
                  <a:pt x="1055" y="6270"/>
                </a:lnTo>
                <a:lnTo>
                  <a:pt x="1056" y="6270"/>
                </a:lnTo>
                <a:lnTo>
                  <a:pt x="1057" y="6247"/>
                </a:lnTo>
                <a:cubicBezTo>
                  <a:pt x="1084" y="5962"/>
                  <a:pt x="1095" y="5821"/>
                  <a:pt x="1098" y="5702"/>
                </a:cubicBezTo>
                <a:cubicBezTo>
                  <a:pt x="1101" y="5582"/>
                  <a:pt x="1094" y="5485"/>
                  <a:pt x="1085" y="5284"/>
                </a:cubicBezTo>
                <a:cubicBezTo>
                  <a:pt x="1082" y="5200"/>
                  <a:pt x="1081" y="5120"/>
                  <a:pt x="1082" y="5043"/>
                </a:cubicBezTo>
                <a:cubicBezTo>
                  <a:pt x="1086" y="4897"/>
                  <a:pt x="1099" y="4766"/>
                  <a:pt x="1126" y="4658"/>
                </a:cubicBezTo>
                <a:cubicBezTo>
                  <a:pt x="1153" y="4551"/>
                  <a:pt x="1193" y="4467"/>
                  <a:pt x="1247" y="4413"/>
                </a:cubicBezTo>
                <a:lnTo>
                  <a:pt x="1266" y="4415"/>
                </a:lnTo>
                <a:cubicBezTo>
                  <a:pt x="1320" y="4466"/>
                  <a:pt x="1357" y="4544"/>
                  <a:pt x="1379" y="4644"/>
                </a:cubicBezTo>
                <a:cubicBezTo>
                  <a:pt x="1401" y="4744"/>
                  <a:pt x="1407" y="4865"/>
                  <a:pt x="1404" y="5000"/>
                </a:cubicBezTo>
                <a:cubicBezTo>
                  <a:pt x="1402" y="5091"/>
                  <a:pt x="1396" y="5189"/>
                  <a:pt x="1387" y="5291"/>
                </a:cubicBezTo>
                <a:cubicBezTo>
                  <a:pt x="1378" y="5392"/>
                  <a:pt x="1373" y="5502"/>
                  <a:pt x="1371" y="5610"/>
                </a:cubicBezTo>
                <a:cubicBezTo>
                  <a:pt x="1363" y="5939"/>
                  <a:pt x="1380" y="6253"/>
                  <a:pt x="1380" y="6253"/>
                </a:cubicBezTo>
                <a:lnTo>
                  <a:pt x="1403" y="6276"/>
                </a:lnTo>
                <a:lnTo>
                  <a:pt x="1533" y="6279"/>
                </a:lnTo>
                <a:lnTo>
                  <a:pt x="1530" y="6417"/>
                </a:lnTo>
                <a:lnTo>
                  <a:pt x="1510" y="6417"/>
                </a:lnTo>
                <a:lnTo>
                  <a:pt x="1486" y="6436"/>
                </a:lnTo>
                <a:cubicBezTo>
                  <a:pt x="1475" y="6495"/>
                  <a:pt x="1469" y="6543"/>
                  <a:pt x="1466" y="6583"/>
                </a:cubicBezTo>
                <a:cubicBezTo>
                  <a:pt x="1447" y="6580"/>
                  <a:pt x="1428" y="6578"/>
                  <a:pt x="1407" y="6576"/>
                </a:cubicBezTo>
                <a:cubicBezTo>
                  <a:pt x="1328" y="6567"/>
                  <a:pt x="1232" y="6559"/>
                  <a:pt x="1148" y="6544"/>
                </a:cubicBezTo>
                <a:cubicBezTo>
                  <a:pt x="1065" y="6529"/>
                  <a:pt x="992" y="6505"/>
                  <a:pt x="961" y="6473"/>
                </a:cubicBezTo>
                <a:lnTo>
                  <a:pt x="944" y="6466"/>
                </a:lnTo>
                <a:lnTo>
                  <a:pt x="872" y="6465"/>
                </a:lnTo>
                <a:lnTo>
                  <a:pt x="876" y="6265"/>
                </a:lnTo>
                <a:lnTo>
                  <a:pt x="1031" y="6269"/>
                </a:lnTo>
                <a:close/>
                <a:moveTo>
                  <a:pt x="1581" y="6280"/>
                </a:moveTo>
                <a:lnTo>
                  <a:pt x="1714" y="6283"/>
                </a:lnTo>
                <a:lnTo>
                  <a:pt x="1711" y="6420"/>
                </a:lnTo>
                <a:lnTo>
                  <a:pt x="1578" y="6418"/>
                </a:lnTo>
                <a:lnTo>
                  <a:pt x="1581" y="6280"/>
                </a:lnTo>
                <a:close/>
                <a:moveTo>
                  <a:pt x="1762" y="6284"/>
                </a:moveTo>
                <a:lnTo>
                  <a:pt x="1850" y="6287"/>
                </a:lnTo>
                <a:lnTo>
                  <a:pt x="1874" y="6263"/>
                </a:lnTo>
                <a:cubicBezTo>
                  <a:pt x="1875" y="6247"/>
                  <a:pt x="1878" y="6198"/>
                  <a:pt x="1884" y="6127"/>
                </a:cubicBezTo>
                <a:cubicBezTo>
                  <a:pt x="1899" y="5913"/>
                  <a:pt x="1930" y="5490"/>
                  <a:pt x="1940" y="5034"/>
                </a:cubicBezTo>
                <a:cubicBezTo>
                  <a:pt x="1950" y="4621"/>
                  <a:pt x="1942" y="4181"/>
                  <a:pt x="1888" y="3847"/>
                </a:cubicBezTo>
                <a:lnTo>
                  <a:pt x="1872" y="3832"/>
                </a:lnTo>
                <a:cubicBezTo>
                  <a:pt x="1888" y="3831"/>
                  <a:pt x="1903" y="3830"/>
                  <a:pt x="1915" y="3829"/>
                </a:cubicBezTo>
                <a:lnTo>
                  <a:pt x="1937" y="3806"/>
                </a:lnTo>
                <a:cubicBezTo>
                  <a:pt x="1942" y="3625"/>
                  <a:pt x="1980" y="3249"/>
                  <a:pt x="1987" y="2899"/>
                </a:cubicBezTo>
                <a:cubicBezTo>
                  <a:pt x="1991" y="2742"/>
                  <a:pt x="1988" y="2591"/>
                  <a:pt x="1974" y="2463"/>
                </a:cubicBezTo>
                <a:cubicBezTo>
                  <a:pt x="1960" y="2335"/>
                  <a:pt x="1936" y="2230"/>
                  <a:pt x="1889" y="2164"/>
                </a:cubicBezTo>
                <a:lnTo>
                  <a:pt x="1875" y="2144"/>
                </a:lnTo>
                <a:lnTo>
                  <a:pt x="1836" y="2172"/>
                </a:lnTo>
                <a:lnTo>
                  <a:pt x="1850" y="2192"/>
                </a:lnTo>
                <a:cubicBezTo>
                  <a:pt x="1887" y="2244"/>
                  <a:pt x="1914" y="2344"/>
                  <a:pt x="1927" y="2468"/>
                </a:cubicBezTo>
                <a:cubicBezTo>
                  <a:pt x="1940" y="2593"/>
                  <a:pt x="1943" y="2743"/>
                  <a:pt x="1939" y="2897"/>
                </a:cubicBezTo>
                <a:cubicBezTo>
                  <a:pt x="1932" y="3220"/>
                  <a:pt x="1899" y="3563"/>
                  <a:pt x="1891" y="3759"/>
                </a:cubicBezTo>
                <a:lnTo>
                  <a:pt x="1890" y="3772"/>
                </a:lnTo>
                <a:lnTo>
                  <a:pt x="1883" y="3783"/>
                </a:lnTo>
                <a:cubicBezTo>
                  <a:pt x="1881" y="3786"/>
                  <a:pt x="1877" y="3783"/>
                  <a:pt x="1873" y="3784"/>
                </a:cubicBezTo>
                <a:cubicBezTo>
                  <a:pt x="1742" y="3789"/>
                  <a:pt x="1464" y="3790"/>
                  <a:pt x="1209" y="3789"/>
                </a:cubicBezTo>
                <a:cubicBezTo>
                  <a:pt x="1067" y="3789"/>
                  <a:pt x="933" y="3788"/>
                  <a:pt x="833" y="3787"/>
                </a:cubicBezTo>
                <a:cubicBezTo>
                  <a:pt x="777" y="3786"/>
                  <a:pt x="733" y="3786"/>
                  <a:pt x="704" y="3785"/>
                </a:cubicBezTo>
                <a:lnTo>
                  <a:pt x="698" y="3785"/>
                </a:lnTo>
                <a:lnTo>
                  <a:pt x="697" y="3781"/>
                </a:lnTo>
                <a:cubicBezTo>
                  <a:pt x="696" y="3779"/>
                  <a:pt x="697" y="3777"/>
                  <a:pt x="697" y="3775"/>
                </a:cubicBezTo>
                <a:cubicBezTo>
                  <a:pt x="704" y="3703"/>
                  <a:pt x="718" y="3531"/>
                  <a:pt x="723" y="3330"/>
                </a:cubicBezTo>
                <a:cubicBezTo>
                  <a:pt x="728" y="3118"/>
                  <a:pt x="721" y="2872"/>
                  <a:pt x="684" y="2673"/>
                </a:cubicBezTo>
                <a:lnTo>
                  <a:pt x="679" y="2650"/>
                </a:lnTo>
                <a:lnTo>
                  <a:pt x="656" y="2654"/>
                </a:lnTo>
                <a:cubicBezTo>
                  <a:pt x="687" y="2594"/>
                  <a:pt x="719" y="2540"/>
                  <a:pt x="751" y="2492"/>
                </a:cubicBezTo>
                <a:cubicBezTo>
                  <a:pt x="808" y="2405"/>
                  <a:pt x="863" y="2341"/>
                  <a:pt x="906" y="2307"/>
                </a:cubicBezTo>
                <a:lnTo>
                  <a:pt x="877" y="2269"/>
                </a:lnTo>
                <a:cubicBezTo>
                  <a:pt x="827" y="2308"/>
                  <a:pt x="770" y="2376"/>
                  <a:pt x="710" y="2466"/>
                </a:cubicBezTo>
                <a:cubicBezTo>
                  <a:pt x="532" y="2736"/>
                  <a:pt x="336" y="3212"/>
                  <a:pt x="325" y="3721"/>
                </a:cubicBezTo>
                <a:lnTo>
                  <a:pt x="339" y="4002"/>
                </a:lnTo>
                <a:lnTo>
                  <a:pt x="336" y="4010"/>
                </a:lnTo>
                <a:cubicBezTo>
                  <a:pt x="335" y="4014"/>
                  <a:pt x="291" y="4012"/>
                  <a:pt x="269" y="4011"/>
                </a:cubicBezTo>
                <a:lnTo>
                  <a:pt x="91" y="4000"/>
                </a:lnTo>
                <a:lnTo>
                  <a:pt x="87" y="3995"/>
                </a:lnTo>
                <a:cubicBezTo>
                  <a:pt x="59" y="3934"/>
                  <a:pt x="49" y="3751"/>
                  <a:pt x="52" y="3615"/>
                </a:cubicBezTo>
                <a:cubicBezTo>
                  <a:pt x="58" y="3329"/>
                  <a:pt x="122" y="3012"/>
                  <a:pt x="196" y="2746"/>
                </a:cubicBezTo>
                <a:cubicBezTo>
                  <a:pt x="281" y="2436"/>
                  <a:pt x="326" y="2291"/>
                  <a:pt x="444" y="2093"/>
                </a:cubicBezTo>
                <a:cubicBezTo>
                  <a:pt x="477" y="2037"/>
                  <a:pt x="521" y="1966"/>
                  <a:pt x="575" y="1901"/>
                </a:cubicBezTo>
                <a:cubicBezTo>
                  <a:pt x="617" y="1849"/>
                  <a:pt x="666" y="1802"/>
                  <a:pt x="717" y="1771"/>
                </a:cubicBezTo>
                <a:lnTo>
                  <a:pt x="1433" y="2167"/>
                </a:lnTo>
                <a:lnTo>
                  <a:pt x="1462" y="2163"/>
                </a:lnTo>
                <a:cubicBezTo>
                  <a:pt x="1462" y="2163"/>
                  <a:pt x="1538" y="2088"/>
                  <a:pt x="1616" y="2006"/>
                </a:cubicBezTo>
                <a:cubicBezTo>
                  <a:pt x="1656" y="1965"/>
                  <a:pt x="1696" y="1922"/>
                  <a:pt x="1728" y="1886"/>
                </a:cubicBezTo>
                <a:cubicBezTo>
                  <a:pt x="1745" y="1869"/>
                  <a:pt x="1759" y="1853"/>
                  <a:pt x="1770" y="1839"/>
                </a:cubicBezTo>
                <a:cubicBezTo>
                  <a:pt x="1975" y="1971"/>
                  <a:pt x="2068" y="2175"/>
                  <a:pt x="2111" y="2385"/>
                </a:cubicBezTo>
                <a:lnTo>
                  <a:pt x="2135" y="2380"/>
                </a:lnTo>
                <a:lnTo>
                  <a:pt x="2111" y="2384"/>
                </a:lnTo>
                <a:lnTo>
                  <a:pt x="2149" y="2609"/>
                </a:lnTo>
                <a:lnTo>
                  <a:pt x="2149" y="2610"/>
                </a:lnTo>
                <a:cubicBezTo>
                  <a:pt x="2130" y="2646"/>
                  <a:pt x="2113" y="2678"/>
                  <a:pt x="2099" y="2703"/>
                </a:cubicBezTo>
                <a:lnTo>
                  <a:pt x="2097" y="2806"/>
                </a:lnTo>
                <a:cubicBezTo>
                  <a:pt x="2105" y="2791"/>
                  <a:pt x="2112" y="2779"/>
                  <a:pt x="2116" y="2771"/>
                </a:cubicBezTo>
                <a:cubicBezTo>
                  <a:pt x="2153" y="2707"/>
                  <a:pt x="2336" y="2363"/>
                  <a:pt x="2394" y="2249"/>
                </a:cubicBezTo>
                <a:cubicBezTo>
                  <a:pt x="2410" y="2217"/>
                  <a:pt x="2429" y="2199"/>
                  <a:pt x="2445" y="2189"/>
                </a:cubicBezTo>
                <a:cubicBezTo>
                  <a:pt x="2462" y="2178"/>
                  <a:pt x="2480" y="2175"/>
                  <a:pt x="2496" y="2176"/>
                </a:cubicBezTo>
                <a:cubicBezTo>
                  <a:pt x="2516" y="2176"/>
                  <a:pt x="2536" y="2182"/>
                  <a:pt x="2551" y="2187"/>
                </a:cubicBezTo>
                <a:lnTo>
                  <a:pt x="2551" y="2187"/>
                </a:lnTo>
                <a:cubicBezTo>
                  <a:pt x="2591" y="2200"/>
                  <a:pt x="2916" y="2306"/>
                  <a:pt x="3088" y="2361"/>
                </a:cubicBezTo>
                <a:cubicBezTo>
                  <a:pt x="3119" y="2371"/>
                  <a:pt x="3136" y="2383"/>
                  <a:pt x="3145" y="2394"/>
                </a:cubicBezTo>
                <a:cubicBezTo>
                  <a:pt x="3154" y="2406"/>
                  <a:pt x="3156" y="2416"/>
                  <a:pt x="3156" y="2429"/>
                </a:cubicBezTo>
                <a:cubicBezTo>
                  <a:pt x="3156" y="2452"/>
                  <a:pt x="3142" y="2477"/>
                  <a:pt x="3134" y="2491"/>
                </a:cubicBezTo>
                <a:lnTo>
                  <a:pt x="3135" y="2491"/>
                </a:lnTo>
                <a:cubicBezTo>
                  <a:pt x="3130" y="2500"/>
                  <a:pt x="3084" y="2586"/>
                  <a:pt x="3021" y="2704"/>
                </a:cubicBezTo>
                <a:cubicBezTo>
                  <a:pt x="3003" y="2697"/>
                  <a:pt x="2984" y="2693"/>
                  <a:pt x="2965" y="2693"/>
                </a:cubicBezTo>
                <a:cubicBezTo>
                  <a:pt x="2955" y="2693"/>
                  <a:pt x="2945" y="2693"/>
                  <a:pt x="2936" y="2695"/>
                </a:cubicBezTo>
                <a:lnTo>
                  <a:pt x="2976" y="2618"/>
                </a:lnTo>
                <a:cubicBezTo>
                  <a:pt x="2987" y="2598"/>
                  <a:pt x="2995" y="2581"/>
                  <a:pt x="3002" y="2567"/>
                </a:cubicBezTo>
                <a:cubicBezTo>
                  <a:pt x="3009" y="2554"/>
                  <a:pt x="3013" y="2545"/>
                  <a:pt x="3016" y="2539"/>
                </a:cubicBezTo>
                <a:lnTo>
                  <a:pt x="3016" y="2539"/>
                </a:lnTo>
                <a:cubicBezTo>
                  <a:pt x="3019" y="2532"/>
                  <a:pt x="3021" y="2524"/>
                  <a:pt x="3021" y="2516"/>
                </a:cubicBezTo>
                <a:cubicBezTo>
                  <a:pt x="3021" y="2505"/>
                  <a:pt x="3018" y="2494"/>
                  <a:pt x="3011" y="2484"/>
                </a:cubicBezTo>
                <a:cubicBezTo>
                  <a:pt x="3005" y="2475"/>
                  <a:pt x="2995" y="2468"/>
                  <a:pt x="2984" y="2463"/>
                </a:cubicBezTo>
                <a:cubicBezTo>
                  <a:pt x="2981" y="2461"/>
                  <a:pt x="2979" y="2461"/>
                  <a:pt x="2974" y="2459"/>
                </a:cubicBezTo>
                <a:cubicBezTo>
                  <a:pt x="2914" y="2438"/>
                  <a:pt x="2534" y="2317"/>
                  <a:pt x="2523" y="2313"/>
                </a:cubicBezTo>
                <a:lnTo>
                  <a:pt x="2522" y="2313"/>
                </a:lnTo>
                <a:cubicBezTo>
                  <a:pt x="2518" y="2311"/>
                  <a:pt x="2514" y="2311"/>
                  <a:pt x="2510" y="2311"/>
                </a:cubicBezTo>
                <a:cubicBezTo>
                  <a:pt x="2498" y="2311"/>
                  <a:pt x="2488" y="2314"/>
                  <a:pt x="2478" y="2319"/>
                </a:cubicBezTo>
                <a:cubicBezTo>
                  <a:pt x="2469" y="2324"/>
                  <a:pt x="2460" y="2331"/>
                  <a:pt x="2454" y="2342"/>
                </a:cubicBezTo>
                <a:lnTo>
                  <a:pt x="2454" y="2342"/>
                </a:lnTo>
                <a:cubicBezTo>
                  <a:pt x="2445" y="2356"/>
                  <a:pt x="2432" y="2380"/>
                  <a:pt x="2418" y="2407"/>
                </a:cubicBezTo>
                <a:cubicBezTo>
                  <a:pt x="2404" y="2434"/>
                  <a:pt x="2389" y="2464"/>
                  <a:pt x="2377" y="2486"/>
                </a:cubicBezTo>
                <a:cubicBezTo>
                  <a:pt x="2365" y="2508"/>
                  <a:pt x="2283" y="2662"/>
                  <a:pt x="2201" y="2814"/>
                </a:cubicBezTo>
                <a:cubicBezTo>
                  <a:pt x="2162" y="2886"/>
                  <a:pt x="2124" y="2958"/>
                  <a:pt x="2093" y="3016"/>
                </a:cubicBezTo>
                <a:lnTo>
                  <a:pt x="2090" y="3121"/>
                </a:lnTo>
                <a:cubicBezTo>
                  <a:pt x="2101" y="3102"/>
                  <a:pt x="2114" y="3078"/>
                  <a:pt x="2129" y="3049"/>
                </a:cubicBezTo>
                <a:cubicBezTo>
                  <a:pt x="2226" y="2871"/>
                  <a:pt x="2402" y="2542"/>
                  <a:pt x="2419" y="2508"/>
                </a:cubicBezTo>
                <a:cubicBezTo>
                  <a:pt x="2432" y="2486"/>
                  <a:pt x="2447" y="2456"/>
                  <a:pt x="2461" y="2429"/>
                </a:cubicBezTo>
                <a:cubicBezTo>
                  <a:pt x="2475" y="2403"/>
                  <a:pt x="2488" y="2378"/>
                  <a:pt x="2495" y="2367"/>
                </a:cubicBezTo>
                <a:lnTo>
                  <a:pt x="2495" y="2367"/>
                </a:lnTo>
                <a:lnTo>
                  <a:pt x="2501" y="2361"/>
                </a:lnTo>
                <a:lnTo>
                  <a:pt x="2509" y="2359"/>
                </a:lnTo>
                <a:lnTo>
                  <a:pt x="2509" y="2355"/>
                </a:lnTo>
                <a:lnTo>
                  <a:pt x="2508" y="2359"/>
                </a:lnTo>
                <a:lnTo>
                  <a:pt x="2509" y="2359"/>
                </a:lnTo>
                <a:lnTo>
                  <a:pt x="2509" y="2355"/>
                </a:lnTo>
                <a:lnTo>
                  <a:pt x="2508" y="2359"/>
                </a:lnTo>
                <a:lnTo>
                  <a:pt x="2508" y="2359"/>
                </a:lnTo>
                <a:cubicBezTo>
                  <a:pt x="2514" y="2361"/>
                  <a:pt x="2625" y="2396"/>
                  <a:pt x="2736" y="2432"/>
                </a:cubicBezTo>
                <a:cubicBezTo>
                  <a:pt x="2792" y="2450"/>
                  <a:pt x="2848" y="2468"/>
                  <a:pt x="2891" y="2482"/>
                </a:cubicBezTo>
                <a:cubicBezTo>
                  <a:pt x="2912" y="2489"/>
                  <a:pt x="2930" y="2495"/>
                  <a:pt x="2943" y="2499"/>
                </a:cubicBezTo>
                <a:cubicBezTo>
                  <a:pt x="2949" y="2501"/>
                  <a:pt x="2955" y="2503"/>
                  <a:pt x="2958" y="2504"/>
                </a:cubicBezTo>
                <a:lnTo>
                  <a:pt x="2963" y="2506"/>
                </a:lnTo>
                <a:lnTo>
                  <a:pt x="2964" y="2506"/>
                </a:lnTo>
                <a:lnTo>
                  <a:pt x="2965" y="2507"/>
                </a:lnTo>
                <a:lnTo>
                  <a:pt x="2969" y="2497"/>
                </a:lnTo>
                <a:lnTo>
                  <a:pt x="2964" y="2506"/>
                </a:lnTo>
                <a:lnTo>
                  <a:pt x="2965" y="2507"/>
                </a:lnTo>
                <a:lnTo>
                  <a:pt x="2969" y="2497"/>
                </a:lnTo>
                <a:lnTo>
                  <a:pt x="2964" y="2506"/>
                </a:lnTo>
                <a:cubicBezTo>
                  <a:pt x="2969" y="2509"/>
                  <a:pt x="2971" y="2511"/>
                  <a:pt x="2972" y="2512"/>
                </a:cubicBezTo>
                <a:lnTo>
                  <a:pt x="2973" y="2515"/>
                </a:lnTo>
                <a:lnTo>
                  <a:pt x="2971" y="2521"/>
                </a:lnTo>
                <a:lnTo>
                  <a:pt x="2972" y="2521"/>
                </a:lnTo>
                <a:cubicBezTo>
                  <a:pt x="2971" y="2523"/>
                  <a:pt x="2966" y="2532"/>
                  <a:pt x="2959" y="2545"/>
                </a:cubicBezTo>
                <a:cubicBezTo>
                  <a:pt x="2941" y="2581"/>
                  <a:pt x="2906" y="2648"/>
                  <a:pt x="2869" y="2717"/>
                </a:cubicBezTo>
                <a:cubicBezTo>
                  <a:pt x="2859" y="2723"/>
                  <a:pt x="2850" y="2729"/>
                  <a:pt x="2842" y="2736"/>
                </a:cubicBezTo>
                <a:cubicBezTo>
                  <a:pt x="2807" y="2765"/>
                  <a:pt x="2783" y="2809"/>
                  <a:pt x="2782" y="2860"/>
                </a:cubicBezTo>
                <a:cubicBezTo>
                  <a:pt x="2782" y="2865"/>
                  <a:pt x="2782" y="2870"/>
                  <a:pt x="2782" y="2876"/>
                </a:cubicBezTo>
                <a:lnTo>
                  <a:pt x="2783" y="2878"/>
                </a:lnTo>
                <a:cubicBezTo>
                  <a:pt x="2762" y="2918"/>
                  <a:pt x="2747" y="2947"/>
                  <a:pt x="2742" y="2954"/>
                </a:cubicBezTo>
                <a:cubicBezTo>
                  <a:pt x="2734" y="2970"/>
                  <a:pt x="2690" y="3055"/>
                  <a:pt x="2646" y="3139"/>
                </a:cubicBezTo>
                <a:cubicBezTo>
                  <a:pt x="2623" y="3181"/>
                  <a:pt x="2601" y="3223"/>
                  <a:pt x="2584" y="3256"/>
                </a:cubicBezTo>
                <a:cubicBezTo>
                  <a:pt x="2575" y="3273"/>
                  <a:pt x="2567" y="3287"/>
                  <a:pt x="2561" y="3298"/>
                </a:cubicBezTo>
                <a:cubicBezTo>
                  <a:pt x="2555" y="3308"/>
                  <a:pt x="2550" y="3316"/>
                  <a:pt x="2549" y="3318"/>
                </a:cubicBezTo>
                <a:cubicBezTo>
                  <a:pt x="2548" y="3319"/>
                  <a:pt x="2544" y="3324"/>
                  <a:pt x="2538" y="3327"/>
                </a:cubicBezTo>
                <a:cubicBezTo>
                  <a:pt x="2532" y="3330"/>
                  <a:pt x="2526" y="3331"/>
                  <a:pt x="2524" y="3331"/>
                </a:cubicBezTo>
                <a:lnTo>
                  <a:pt x="2523" y="3331"/>
                </a:lnTo>
                <a:lnTo>
                  <a:pt x="2524" y="3331"/>
                </a:lnTo>
                <a:lnTo>
                  <a:pt x="2518" y="3355"/>
                </a:lnTo>
                <a:lnTo>
                  <a:pt x="2513" y="3378"/>
                </a:lnTo>
                <a:lnTo>
                  <a:pt x="2523" y="3379"/>
                </a:lnTo>
                <a:cubicBezTo>
                  <a:pt x="2537" y="3379"/>
                  <a:pt x="2549" y="3375"/>
                  <a:pt x="2560" y="3369"/>
                </a:cubicBezTo>
                <a:cubicBezTo>
                  <a:pt x="2572" y="3363"/>
                  <a:pt x="2581" y="3356"/>
                  <a:pt x="2589" y="3345"/>
                </a:cubicBezTo>
                <a:cubicBezTo>
                  <a:pt x="2592" y="3340"/>
                  <a:pt x="2597" y="3332"/>
                  <a:pt x="2603" y="3321"/>
                </a:cubicBezTo>
                <a:cubicBezTo>
                  <a:pt x="2646" y="3243"/>
                  <a:pt x="2771" y="3003"/>
                  <a:pt x="2785" y="2977"/>
                </a:cubicBezTo>
                <a:lnTo>
                  <a:pt x="2813" y="2924"/>
                </a:lnTo>
                <a:cubicBezTo>
                  <a:pt x="2820" y="2937"/>
                  <a:pt x="2826" y="2952"/>
                  <a:pt x="2830" y="2966"/>
                </a:cubicBezTo>
                <a:cubicBezTo>
                  <a:pt x="2839" y="2994"/>
                  <a:pt x="2843" y="3021"/>
                  <a:pt x="2842" y="3029"/>
                </a:cubicBezTo>
                <a:lnTo>
                  <a:pt x="2842" y="3029"/>
                </a:lnTo>
                <a:lnTo>
                  <a:pt x="2846" y="3030"/>
                </a:lnTo>
                <a:cubicBezTo>
                  <a:pt x="2741" y="3226"/>
                  <a:pt x="2643" y="3409"/>
                  <a:pt x="2620" y="3450"/>
                </a:cubicBezTo>
                <a:cubicBezTo>
                  <a:pt x="2604" y="3478"/>
                  <a:pt x="2587" y="3492"/>
                  <a:pt x="2571" y="3501"/>
                </a:cubicBezTo>
                <a:cubicBezTo>
                  <a:pt x="2554" y="3509"/>
                  <a:pt x="2538" y="3511"/>
                  <a:pt x="2524" y="3511"/>
                </a:cubicBezTo>
                <a:cubicBezTo>
                  <a:pt x="2511" y="3511"/>
                  <a:pt x="2500" y="3507"/>
                  <a:pt x="2496" y="3506"/>
                </a:cubicBezTo>
                <a:lnTo>
                  <a:pt x="2497" y="3506"/>
                </a:lnTo>
                <a:lnTo>
                  <a:pt x="2489" y="3529"/>
                </a:lnTo>
                <a:lnTo>
                  <a:pt x="2481" y="3552"/>
                </a:lnTo>
                <a:cubicBezTo>
                  <a:pt x="2488" y="3554"/>
                  <a:pt x="2503" y="3558"/>
                  <a:pt x="2523" y="3559"/>
                </a:cubicBezTo>
                <a:cubicBezTo>
                  <a:pt x="2543" y="3559"/>
                  <a:pt x="2568" y="3556"/>
                  <a:pt x="2593" y="3543"/>
                </a:cubicBezTo>
                <a:cubicBezTo>
                  <a:pt x="2618" y="3531"/>
                  <a:pt x="2642" y="3508"/>
                  <a:pt x="2662" y="3474"/>
                </a:cubicBezTo>
                <a:cubicBezTo>
                  <a:pt x="2670" y="3458"/>
                  <a:pt x="2689" y="3423"/>
                  <a:pt x="2715" y="3375"/>
                </a:cubicBezTo>
                <a:lnTo>
                  <a:pt x="2717" y="3386"/>
                </a:lnTo>
                <a:lnTo>
                  <a:pt x="2741" y="3382"/>
                </a:lnTo>
                <a:cubicBezTo>
                  <a:pt x="2899" y="3351"/>
                  <a:pt x="3000" y="3279"/>
                  <a:pt x="3061" y="3196"/>
                </a:cubicBezTo>
                <a:cubicBezTo>
                  <a:pt x="3122" y="3113"/>
                  <a:pt x="3142" y="3021"/>
                  <a:pt x="3144" y="2948"/>
                </a:cubicBezTo>
                <a:cubicBezTo>
                  <a:pt x="3145" y="2910"/>
                  <a:pt x="3140" y="2876"/>
                  <a:pt x="3133" y="2852"/>
                </a:cubicBezTo>
                <a:lnTo>
                  <a:pt x="3126" y="2829"/>
                </a:lnTo>
                <a:lnTo>
                  <a:pt x="3080" y="2843"/>
                </a:lnTo>
                <a:lnTo>
                  <a:pt x="3087" y="2866"/>
                </a:lnTo>
                <a:cubicBezTo>
                  <a:pt x="3093" y="2884"/>
                  <a:pt x="3097" y="2913"/>
                  <a:pt x="3096" y="2947"/>
                </a:cubicBezTo>
                <a:cubicBezTo>
                  <a:pt x="3094" y="3012"/>
                  <a:pt x="3076" y="3095"/>
                  <a:pt x="3023" y="3168"/>
                </a:cubicBezTo>
                <a:cubicBezTo>
                  <a:pt x="2969" y="3240"/>
                  <a:pt x="2882" y="3304"/>
                  <a:pt x="2738" y="3333"/>
                </a:cubicBezTo>
                <a:cubicBezTo>
                  <a:pt x="2783" y="3250"/>
                  <a:pt x="2842" y="3139"/>
                  <a:pt x="2902" y="3027"/>
                </a:cubicBezTo>
                <a:cubicBezTo>
                  <a:pt x="2900" y="3012"/>
                  <a:pt x="2895" y="2989"/>
                  <a:pt x="2881" y="2965"/>
                </a:cubicBezTo>
                <a:lnTo>
                  <a:pt x="2880" y="2966"/>
                </a:lnTo>
                <a:cubicBezTo>
                  <a:pt x="2879" y="2961"/>
                  <a:pt x="2878" y="2957"/>
                  <a:pt x="2876" y="2952"/>
                </a:cubicBezTo>
                <a:cubicBezTo>
                  <a:pt x="2869" y="2929"/>
                  <a:pt x="2860" y="2906"/>
                  <a:pt x="2846" y="2884"/>
                </a:cubicBezTo>
                <a:cubicBezTo>
                  <a:pt x="2843" y="2880"/>
                  <a:pt x="2839" y="2875"/>
                  <a:pt x="2836" y="2871"/>
                </a:cubicBezTo>
                <a:lnTo>
                  <a:pt x="2830" y="2862"/>
                </a:lnTo>
                <a:cubicBezTo>
                  <a:pt x="2830" y="2853"/>
                  <a:pt x="2831" y="2845"/>
                  <a:pt x="2833" y="2837"/>
                </a:cubicBezTo>
                <a:cubicBezTo>
                  <a:pt x="2839" y="2811"/>
                  <a:pt x="2853" y="2790"/>
                  <a:pt x="2873" y="2773"/>
                </a:cubicBezTo>
                <a:cubicBezTo>
                  <a:pt x="2898" y="2752"/>
                  <a:pt x="2931" y="2740"/>
                  <a:pt x="2964" y="2741"/>
                </a:cubicBezTo>
                <a:cubicBezTo>
                  <a:pt x="3001" y="2742"/>
                  <a:pt x="3036" y="2758"/>
                  <a:pt x="3059" y="2796"/>
                </a:cubicBezTo>
                <a:lnTo>
                  <a:pt x="3072" y="2817"/>
                </a:lnTo>
                <a:lnTo>
                  <a:pt x="3113" y="2792"/>
                </a:lnTo>
                <a:lnTo>
                  <a:pt x="3101" y="2772"/>
                </a:lnTo>
                <a:cubicBezTo>
                  <a:pt x="3090" y="2754"/>
                  <a:pt x="3077" y="2739"/>
                  <a:pt x="3063" y="2728"/>
                </a:cubicBezTo>
                <a:lnTo>
                  <a:pt x="3177" y="2514"/>
                </a:lnTo>
                <a:lnTo>
                  <a:pt x="3177" y="2514"/>
                </a:lnTo>
                <a:cubicBezTo>
                  <a:pt x="3184" y="2500"/>
                  <a:pt x="3203" y="2469"/>
                  <a:pt x="3204" y="2430"/>
                </a:cubicBezTo>
                <a:cubicBezTo>
                  <a:pt x="3205" y="2410"/>
                  <a:pt x="3200" y="2388"/>
                  <a:pt x="3185" y="2368"/>
                </a:cubicBezTo>
                <a:cubicBezTo>
                  <a:pt x="3166" y="2352"/>
                  <a:pt x="3140" y="2335"/>
                  <a:pt x="3109" y="2317"/>
                </a:cubicBezTo>
                <a:lnTo>
                  <a:pt x="3102" y="2315"/>
                </a:lnTo>
                <a:cubicBezTo>
                  <a:pt x="2931" y="2260"/>
                  <a:pt x="2606" y="2154"/>
                  <a:pt x="2566" y="2141"/>
                </a:cubicBezTo>
                <a:cubicBezTo>
                  <a:pt x="2550" y="2136"/>
                  <a:pt x="2526" y="2128"/>
                  <a:pt x="2498" y="2128"/>
                </a:cubicBezTo>
                <a:cubicBezTo>
                  <a:pt x="2473" y="2127"/>
                  <a:pt x="2446" y="2132"/>
                  <a:pt x="2421" y="2147"/>
                </a:cubicBezTo>
                <a:cubicBezTo>
                  <a:pt x="2395" y="2163"/>
                  <a:pt x="2371" y="2189"/>
                  <a:pt x="2351" y="2227"/>
                </a:cubicBezTo>
                <a:cubicBezTo>
                  <a:pt x="2319" y="2290"/>
                  <a:pt x="2249" y="2423"/>
                  <a:pt x="2187" y="2540"/>
                </a:cubicBezTo>
                <a:lnTo>
                  <a:pt x="2158" y="2376"/>
                </a:lnTo>
                <a:lnTo>
                  <a:pt x="2158" y="2375"/>
                </a:lnTo>
                <a:cubicBezTo>
                  <a:pt x="2114" y="2158"/>
                  <a:pt x="2015" y="1938"/>
                  <a:pt x="1794" y="1797"/>
                </a:cubicBezTo>
                <a:lnTo>
                  <a:pt x="1794" y="1782"/>
                </a:lnTo>
                <a:cubicBezTo>
                  <a:pt x="1749" y="1709"/>
                  <a:pt x="1654" y="1613"/>
                  <a:pt x="1543" y="1574"/>
                </a:cubicBezTo>
                <a:lnTo>
                  <a:pt x="1520" y="1566"/>
                </a:lnTo>
                <a:lnTo>
                  <a:pt x="1504" y="1612"/>
                </a:lnTo>
                <a:lnTo>
                  <a:pt x="1527" y="1620"/>
                </a:lnTo>
                <a:cubicBezTo>
                  <a:pt x="1612" y="1648"/>
                  <a:pt x="1693" y="1723"/>
                  <a:pt x="1737" y="1784"/>
                </a:cubicBezTo>
                <a:cubicBezTo>
                  <a:pt x="1736" y="1785"/>
                  <a:pt x="1735" y="1787"/>
                  <a:pt x="1733" y="1789"/>
                </a:cubicBezTo>
                <a:cubicBezTo>
                  <a:pt x="1729" y="1796"/>
                  <a:pt x="1729" y="1803"/>
                  <a:pt x="1732" y="1810"/>
                </a:cubicBezTo>
                <a:cubicBezTo>
                  <a:pt x="1694" y="1855"/>
                  <a:pt x="1619" y="1934"/>
                  <a:pt x="1552" y="2002"/>
                </a:cubicBezTo>
                <a:cubicBezTo>
                  <a:pt x="1519" y="2037"/>
                  <a:pt x="1488" y="2069"/>
                  <a:pt x="1465" y="2092"/>
                </a:cubicBezTo>
                <a:cubicBezTo>
                  <a:pt x="1460" y="2097"/>
                  <a:pt x="1456" y="2104"/>
                  <a:pt x="1451" y="2106"/>
                </a:cubicBezTo>
                <a:lnTo>
                  <a:pt x="1433" y="2112"/>
                </a:lnTo>
                <a:lnTo>
                  <a:pt x="1426" y="2109"/>
                </a:lnTo>
                <a:lnTo>
                  <a:pt x="745" y="1732"/>
                </a:lnTo>
                <a:lnTo>
                  <a:pt x="743" y="1726"/>
                </a:lnTo>
                <a:cubicBezTo>
                  <a:pt x="763" y="1669"/>
                  <a:pt x="802" y="1616"/>
                  <a:pt x="848" y="1574"/>
                </a:cubicBezTo>
                <a:cubicBezTo>
                  <a:pt x="899" y="1526"/>
                  <a:pt x="960" y="1493"/>
                  <a:pt x="1006" y="1483"/>
                </a:cubicBezTo>
                <a:lnTo>
                  <a:pt x="1029" y="1478"/>
                </a:lnTo>
                <a:lnTo>
                  <a:pt x="1019" y="1431"/>
                </a:lnTo>
                <a:lnTo>
                  <a:pt x="996" y="1436"/>
                </a:lnTo>
                <a:cubicBezTo>
                  <a:pt x="937" y="1449"/>
                  <a:pt x="872" y="1486"/>
                  <a:pt x="815" y="1538"/>
                </a:cubicBezTo>
                <a:cubicBezTo>
                  <a:pt x="759" y="1590"/>
                  <a:pt x="712" y="1656"/>
                  <a:pt x="690" y="1731"/>
                </a:cubicBezTo>
                <a:cubicBezTo>
                  <a:pt x="609" y="1781"/>
                  <a:pt x="540" y="1861"/>
                  <a:pt x="485" y="1939"/>
                </a:cubicBezTo>
                <a:cubicBezTo>
                  <a:pt x="452" y="1985"/>
                  <a:pt x="425" y="2031"/>
                  <a:pt x="402" y="2068"/>
                </a:cubicBezTo>
                <a:cubicBezTo>
                  <a:pt x="380" y="2106"/>
                  <a:pt x="364" y="2136"/>
                  <a:pt x="355" y="2151"/>
                </a:cubicBezTo>
                <a:lnTo>
                  <a:pt x="354" y="2153"/>
                </a:lnTo>
                <a:cubicBezTo>
                  <a:pt x="308" y="2245"/>
                  <a:pt x="224" y="2464"/>
                  <a:pt x="149" y="2733"/>
                </a:cubicBezTo>
                <a:cubicBezTo>
                  <a:pt x="75" y="3002"/>
                  <a:pt x="10" y="3321"/>
                  <a:pt x="4" y="3614"/>
                </a:cubicBezTo>
                <a:cubicBezTo>
                  <a:pt x="0" y="3755"/>
                  <a:pt x="11" y="3890"/>
                  <a:pt x="41" y="4011"/>
                </a:cubicBezTo>
                <a:lnTo>
                  <a:pt x="36" y="4012"/>
                </a:lnTo>
                <a:lnTo>
                  <a:pt x="39" y="4035"/>
                </a:lnTo>
                <a:lnTo>
                  <a:pt x="55" y="4175"/>
                </a:lnTo>
                <a:lnTo>
                  <a:pt x="55" y="4179"/>
                </a:lnTo>
                <a:cubicBezTo>
                  <a:pt x="80" y="4267"/>
                  <a:pt x="131" y="4321"/>
                  <a:pt x="184" y="4350"/>
                </a:cubicBezTo>
                <a:cubicBezTo>
                  <a:pt x="237" y="4380"/>
                  <a:pt x="292" y="4387"/>
                  <a:pt x="330" y="4388"/>
                </a:cubicBezTo>
                <a:cubicBezTo>
                  <a:pt x="343" y="4388"/>
                  <a:pt x="354" y="4388"/>
                  <a:pt x="362" y="4387"/>
                </a:cubicBezTo>
                <a:cubicBezTo>
                  <a:pt x="370" y="4387"/>
                  <a:pt x="376" y="4386"/>
                  <a:pt x="377" y="4386"/>
                </a:cubicBezTo>
                <a:lnTo>
                  <a:pt x="400" y="4362"/>
                </a:lnTo>
                <a:lnTo>
                  <a:pt x="403" y="4129"/>
                </a:lnTo>
                <a:lnTo>
                  <a:pt x="463" y="4212"/>
                </a:lnTo>
                <a:lnTo>
                  <a:pt x="502" y="4184"/>
                </a:lnTo>
                <a:lnTo>
                  <a:pt x="391" y="4030"/>
                </a:lnTo>
                <a:cubicBezTo>
                  <a:pt x="391" y="4029"/>
                  <a:pt x="391" y="4029"/>
                  <a:pt x="391" y="4028"/>
                </a:cubicBezTo>
                <a:cubicBezTo>
                  <a:pt x="376" y="3926"/>
                  <a:pt x="371" y="3823"/>
                  <a:pt x="373" y="3722"/>
                </a:cubicBezTo>
                <a:cubicBezTo>
                  <a:pt x="381" y="3390"/>
                  <a:pt x="469" y="3071"/>
                  <a:pt x="578" y="2817"/>
                </a:cubicBezTo>
                <a:cubicBezTo>
                  <a:pt x="598" y="2772"/>
                  <a:pt x="617" y="2730"/>
                  <a:pt x="638" y="2690"/>
                </a:cubicBezTo>
                <a:cubicBezTo>
                  <a:pt x="673" y="2881"/>
                  <a:pt x="679" y="3121"/>
                  <a:pt x="675" y="3329"/>
                </a:cubicBezTo>
                <a:cubicBezTo>
                  <a:pt x="672" y="3461"/>
                  <a:pt x="664" y="3581"/>
                  <a:pt x="658" y="3667"/>
                </a:cubicBezTo>
                <a:cubicBezTo>
                  <a:pt x="655" y="3710"/>
                  <a:pt x="651" y="3745"/>
                  <a:pt x="649" y="3769"/>
                </a:cubicBezTo>
                <a:cubicBezTo>
                  <a:pt x="647" y="3793"/>
                  <a:pt x="646" y="3806"/>
                  <a:pt x="646" y="3806"/>
                </a:cubicBezTo>
                <a:lnTo>
                  <a:pt x="655" y="3817"/>
                </a:lnTo>
                <a:lnTo>
                  <a:pt x="653" y="3819"/>
                </a:lnTo>
                <a:cubicBezTo>
                  <a:pt x="583" y="4160"/>
                  <a:pt x="556" y="4616"/>
                  <a:pt x="546" y="5044"/>
                </a:cubicBezTo>
                <a:cubicBezTo>
                  <a:pt x="534" y="5576"/>
                  <a:pt x="551" y="6065"/>
                  <a:pt x="555" y="6230"/>
                </a:cubicBezTo>
                <a:lnTo>
                  <a:pt x="554" y="6258"/>
                </a:lnTo>
                <a:lnTo>
                  <a:pt x="555" y="6258"/>
                </a:lnTo>
                <a:lnTo>
                  <a:pt x="555" y="6259"/>
                </a:lnTo>
                <a:lnTo>
                  <a:pt x="580" y="6258"/>
                </a:lnTo>
                <a:lnTo>
                  <a:pt x="646" y="6260"/>
                </a:lnTo>
                <a:lnTo>
                  <a:pt x="642" y="6461"/>
                </a:lnTo>
                <a:lnTo>
                  <a:pt x="622" y="6461"/>
                </a:lnTo>
                <a:lnTo>
                  <a:pt x="603" y="6476"/>
                </a:lnTo>
                <a:cubicBezTo>
                  <a:pt x="601" y="6478"/>
                  <a:pt x="597" y="6484"/>
                  <a:pt x="597" y="6486"/>
                </a:cubicBezTo>
                <a:cubicBezTo>
                  <a:pt x="584" y="6561"/>
                  <a:pt x="577" y="6618"/>
                  <a:pt x="576" y="6661"/>
                </a:cubicBezTo>
                <a:cubicBezTo>
                  <a:pt x="575" y="6692"/>
                  <a:pt x="578" y="6716"/>
                  <a:pt x="582" y="6736"/>
                </a:cubicBezTo>
                <a:cubicBezTo>
                  <a:pt x="587" y="6756"/>
                  <a:pt x="596" y="6772"/>
                  <a:pt x="609" y="6783"/>
                </a:cubicBezTo>
                <a:lnTo>
                  <a:pt x="625" y="6789"/>
                </a:lnTo>
                <a:lnTo>
                  <a:pt x="1627" y="6811"/>
                </a:lnTo>
                <a:lnTo>
                  <a:pt x="1648" y="6799"/>
                </a:lnTo>
                <a:cubicBezTo>
                  <a:pt x="1658" y="6782"/>
                  <a:pt x="1666" y="6766"/>
                  <a:pt x="1670" y="6749"/>
                </a:cubicBezTo>
                <a:cubicBezTo>
                  <a:pt x="1729" y="6751"/>
                  <a:pt x="1801" y="6753"/>
                  <a:pt x="1876" y="6754"/>
                </a:cubicBezTo>
                <a:cubicBezTo>
                  <a:pt x="2020" y="6757"/>
                  <a:pt x="2179" y="6761"/>
                  <a:pt x="2303" y="6763"/>
                </a:cubicBezTo>
                <a:cubicBezTo>
                  <a:pt x="2365" y="6764"/>
                  <a:pt x="2418" y="6765"/>
                  <a:pt x="2455" y="6766"/>
                </a:cubicBezTo>
                <a:cubicBezTo>
                  <a:pt x="2474" y="6767"/>
                  <a:pt x="2489" y="6767"/>
                  <a:pt x="2499" y="6767"/>
                </a:cubicBezTo>
                <a:cubicBezTo>
                  <a:pt x="2504" y="6767"/>
                  <a:pt x="2508" y="6767"/>
                  <a:pt x="2511" y="6767"/>
                </a:cubicBezTo>
                <a:lnTo>
                  <a:pt x="2514" y="6767"/>
                </a:lnTo>
                <a:lnTo>
                  <a:pt x="2515" y="6767"/>
                </a:lnTo>
                <a:lnTo>
                  <a:pt x="2517" y="6767"/>
                </a:lnTo>
                <a:lnTo>
                  <a:pt x="2519" y="6767"/>
                </a:lnTo>
                <a:lnTo>
                  <a:pt x="2521" y="6766"/>
                </a:lnTo>
                <a:lnTo>
                  <a:pt x="2525" y="6765"/>
                </a:lnTo>
                <a:cubicBezTo>
                  <a:pt x="2527" y="6764"/>
                  <a:pt x="2529" y="6763"/>
                  <a:pt x="2534" y="6758"/>
                </a:cubicBezTo>
                <a:lnTo>
                  <a:pt x="2536" y="6755"/>
                </a:lnTo>
                <a:cubicBezTo>
                  <a:pt x="2551" y="6728"/>
                  <a:pt x="2562" y="6702"/>
                  <a:pt x="2563" y="6675"/>
                </a:cubicBezTo>
                <a:cubicBezTo>
                  <a:pt x="2564" y="6647"/>
                  <a:pt x="2551" y="6619"/>
                  <a:pt x="2527" y="6599"/>
                </a:cubicBezTo>
                <a:cubicBezTo>
                  <a:pt x="2503" y="6579"/>
                  <a:pt x="2470" y="6564"/>
                  <a:pt x="2425" y="6552"/>
                </a:cubicBezTo>
                <a:cubicBezTo>
                  <a:pt x="2392" y="6543"/>
                  <a:pt x="2347" y="6537"/>
                  <a:pt x="2294" y="6532"/>
                </a:cubicBezTo>
                <a:cubicBezTo>
                  <a:pt x="2214" y="6523"/>
                  <a:pt x="2118" y="6515"/>
                  <a:pt x="2033" y="6500"/>
                </a:cubicBezTo>
                <a:cubicBezTo>
                  <a:pt x="1947" y="6485"/>
                  <a:pt x="1874" y="6460"/>
                  <a:pt x="1843" y="6429"/>
                </a:cubicBezTo>
                <a:lnTo>
                  <a:pt x="1827" y="6421"/>
                </a:lnTo>
                <a:lnTo>
                  <a:pt x="1759" y="6420"/>
                </a:lnTo>
                <a:lnTo>
                  <a:pt x="1762" y="6284"/>
                </a:lnTo>
                <a:close/>
                <a:moveTo>
                  <a:pt x="828" y="6264"/>
                </a:moveTo>
                <a:lnTo>
                  <a:pt x="823" y="6464"/>
                </a:lnTo>
                <a:lnTo>
                  <a:pt x="690" y="6462"/>
                </a:lnTo>
                <a:lnTo>
                  <a:pt x="694" y="6261"/>
                </a:lnTo>
                <a:lnTo>
                  <a:pt x="828" y="6264"/>
                </a:lnTo>
                <a:close/>
                <a:moveTo>
                  <a:pt x="822" y="6512"/>
                </a:moveTo>
                <a:lnTo>
                  <a:pt x="822" y="6513"/>
                </a:lnTo>
                <a:lnTo>
                  <a:pt x="870" y="6514"/>
                </a:lnTo>
                <a:lnTo>
                  <a:pt x="870" y="6513"/>
                </a:lnTo>
                <a:lnTo>
                  <a:pt x="919" y="6513"/>
                </a:lnTo>
                <a:lnTo>
                  <a:pt x="922" y="6513"/>
                </a:lnTo>
                <a:lnTo>
                  <a:pt x="945" y="6522"/>
                </a:lnTo>
                <a:cubicBezTo>
                  <a:pt x="946" y="6522"/>
                  <a:pt x="946" y="6523"/>
                  <a:pt x="947" y="6523"/>
                </a:cubicBezTo>
                <a:cubicBezTo>
                  <a:pt x="976" y="6545"/>
                  <a:pt x="1014" y="6560"/>
                  <a:pt x="1056" y="6572"/>
                </a:cubicBezTo>
                <a:cubicBezTo>
                  <a:pt x="1130" y="6593"/>
                  <a:pt x="1219" y="6605"/>
                  <a:pt x="1302" y="6613"/>
                </a:cubicBezTo>
                <a:cubicBezTo>
                  <a:pt x="1295" y="6679"/>
                  <a:pt x="1288" y="6747"/>
                  <a:pt x="1288" y="6747"/>
                </a:cubicBezTo>
                <a:lnTo>
                  <a:pt x="1287" y="6755"/>
                </a:lnTo>
                <a:lnTo>
                  <a:pt x="656" y="6741"/>
                </a:lnTo>
                <a:lnTo>
                  <a:pt x="647" y="6741"/>
                </a:lnTo>
                <a:lnTo>
                  <a:pt x="629" y="6724"/>
                </a:lnTo>
                <a:cubicBezTo>
                  <a:pt x="628" y="6721"/>
                  <a:pt x="628" y="6718"/>
                  <a:pt x="627" y="6715"/>
                </a:cubicBezTo>
                <a:cubicBezTo>
                  <a:pt x="625" y="6702"/>
                  <a:pt x="624" y="6685"/>
                  <a:pt x="624" y="6662"/>
                </a:cubicBezTo>
                <a:cubicBezTo>
                  <a:pt x="625" y="6626"/>
                  <a:pt x="630" y="6576"/>
                  <a:pt x="641" y="6511"/>
                </a:cubicBezTo>
                <a:lnTo>
                  <a:pt x="689" y="6512"/>
                </a:lnTo>
                <a:lnTo>
                  <a:pt x="689" y="6510"/>
                </a:lnTo>
                <a:lnTo>
                  <a:pt x="822" y="6512"/>
                </a:lnTo>
                <a:close/>
                <a:moveTo>
                  <a:pt x="1350" y="6618"/>
                </a:moveTo>
                <a:cubicBezTo>
                  <a:pt x="1424" y="6626"/>
                  <a:pt x="1489" y="6632"/>
                  <a:pt x="1524" y="6642"/>
                </a:cubicBezTo>
                <a:cubicBezTo>
                  <a:pt x="1566" y="6653"/>
                  <a:pt x="1593" y="6667"/>
                  <a:pt x="1608" y="6680"/>
                </a:cubicBezTo>
                <a:cubicBezTo>
                  <a:pt x="1623" y="6693"/>
                  <a:pt x="1626" y="6703"/>
                  <a:pt x="1626" y="6718"/>
                </a:cubicBezTo>
                <a:cubicBezTo>
                  <a:pt x="1626" y="6728"/>
                  <a:pt x="1624" y="6740"/>
                  <a:pt x="1617" y="6754"/>
                </a:cubicBezTo>
                <a:lnTo>
                  <a:pt x="1615" y="6759"/>
                </a:lnTo>
                <a:lnTo>
                  <a:pt x="1609" y="6763"/>
                </a:lnTo>
                <a:lnTo>
                  <a:pt x="1604" y="6762"/>
                </a:lnTo>
                <a:lnTo>
                  <a:pt x="1335" y="6756"/>
                </a:lnTo>
                <a:lnTo>
                  <a:pt x="1335" y="6752"/>
                </a:lnTo>
                <a:cubicBezTo>
                  <a:pt x="1335" y="6752"/>
                  <a:pt x="1342" y="6683"/>
                  <a:pt x="1350" y="6618"/>
                </a:cubicBezTo>
                <a:close/>
                <a:moveTo>
                  <a:pt x="1673" y="6701"/>
                </a:moveTo>
                <a:cubicBezTo>
                  <a:pt x="1670" y="6680"/>
                  <a:pt x="1658" y="6659"/>
                  <a:pt x="1639" y="6643"/>
                </a:cubicBezTo>
                <a:cubicBezTo>
                  <a:pt x="1616" y="6623"/>
                  <a:pt x="1582" y="6608"/>
                  <a:pt x="1537" y="6596"/>
                </a:cubicBezTo>
                <a:cubicBezTo>
                  <a:pt x="1530" y="6594"/>
                  <a:pt x="1522" y="6592"/>
                  <a:pt x="1513" y="6590"/>
                </a:cubicBezTo>
                <a:cubicBezTo>
                  <a:pt x="1516" y="6559"/>
                  <a:pt x="1520" y="6521"/>
                  <a:pt x="1528" y="6475"/>
                </a:cubicBezTo>
                <a:cubicBezTo>
                  <a:pt x="1530" y="6465"/>
                  <a:pt x="1529" y="6467"/>
                  <a:pt x="1539" y="6467"/>
                </a:cubicBezTo>
                <a:lnTo>
                  <a:pt x="1577" y="6468"/>
                </a:lnTo>
                <a:lnTo>
                  <a:pt x="1577" y="6466"/>
                </a:lnTo>
                <a:lnTo>
                  <a:pt x="1710" y="6468"/>
                </a:lnTo>
                <a:lnTo>
                  <a:pt x="1710" y="6470"/>
                </a:lnTo>
                <a:lnTo>
                  <a:pt x="1758" y="6471"/>
                </a:lnTo>
                <a:lnTo>
                  <a:pt x="1758" y="6469"/>
                </a:lnTo>
                <a:lnTo>
                  <a:pt x="1796" y="6469"/>
                </a:lnTo>
                <a:lnTo>
                  <a:pt x="1806" y="6469"/>
                </a:lnTo>
                <a:lnTo>
                  <a:pt x="1826" y="6477"/>
                </a:lnTo>
                <a:cubicBezTo>
                  <a:pt x="1828" y="6478"/>
                  <a:pt x="1829" y="6479"/>
                  <a:pt x="1831" y="6481"/>
                </a:cubicBezTo>
                <a:cubicBezTo>
                  <a:pt x="1860" y="6501"/>
                  <a:pt x="1897" y="6516"/>
                  <a:pt x="1940" y="6528"/>
                </a:cubicBezTo>
                <a:cubicBezTo>
                  <a:pt x="2015" y="6549"/>
                  <a:pt x="2105" y="6561"/>
                  <a:pt x="2190" y="6569"/>
                </a:cubicBezTo>
                <a:cubicBezTo>
                  <a:pt x="2185" y="6617"/>
                  <a:pt x="2179" y="6681"/>
                  <a:pt x="2176" y="6713"/>
                </a:cubicBezTo>
                <a:cubicBezTo>
                  <a:pt x="2080" y="6711"/>
                  <a:pt x="1975" y="6708"/>
                  <a:pt x="1878" y="6706"/>
                </a:cubicBezTo>
                <a:cubicBezTo>
                  <a:pt x="1802" y="6704"/>
                  <a:pt x="1732" y="6703"/>
                  <a:pt x="1673" y="6701"/>
                </a:cubicBezTo>
                <a:close/>
                <a:moveTo>
                  <a:pt x="2238" y="6574"/>
                </a:moveTo>
                <a:cubicBezTo>
                  <a:pt x="2312" y="6582"/>
                  <a:pt x="2378" y="6588"/>
                  <a:pt x="2412" y="6598"/>
                </a:cubicBezTo>
                <a:cubicBezTo>
                  <a:pt x="2454" y="6609"/>
                  <a:pt x="2481" y="6623"/>
                  <a:pt x="2496" y="6636"/>
                </a:cubicBezTo>
                <a:cubicBezTo>
                  <a:pt x="2510" y="6649"/>
                  <a:pt x="2514" y="6659"/>
                  <a:pt x="2515" y="6674"/>
                </a:cubicBezTo>
                <a:cubicBezTo>
                  <a:pt x="2506" y="6726"/>
                  <a:pt x="2515" y="6721"/>
                  <a:pt x="2450" y="6718"/>
                </a:cubicBezTo>
                <a:cubicBezTo>
                  <a:pt x="2397" y="6717"/>
                  <a:pt x="2316" y="6715"/>
                  <a:pt x="2224" y="6714"/>
                </a:cubicBezTo>
                <a:cubicBezTo>
                  <a:pt x="2227" y="6681"/>
                  <a:pt x="2233" y="6620"/>
                  <a:pt x="2238" y="6574"/>
                </a:cubicBezTo>
                <a:close/>
                <a:moveTo>
                  <a:pt x="1457" y="1534"/>
                </a:moveTo>
                <a:cubicBezTo>
                  <a:pt x="1455" y="1627"/>
                  <a:pt x="1456" y="1687"/>
                  <a:pt x="1464" y="1752"/>
                </a:cubicBezTo>
                <a:cubicBezTo>
                  <a:pt x="1464" y="1756"/>
                  <a:pt x="1466" y="1760"/>
                  <a:pt x="1465" y="1763"/>
                </a:cubicBezTo>
                <a:lnTo>
                  <a:pt x="1464" y="1770"/>
                </a:lnTo>
                <a:cubicBezTo>
                  <a:pt x="1464" y="1772"/>
                  <a:pt x="1460" y="1772"/>
                  <a:pt x="1458" y="1773"/>
                </a:cubicBezTo>
                <a:cubicBezTo>
                  <a:pt x="1418" y="1788"/>
                  <a:pt x="1368" y="1795"/>
                  <a:pt x="1314" y="1794"/>
                </a:cubicBezTo>
                <a:cubicBezTo>
                  <a:pt x="1244" y="1792"/>
                  <a:pt x="1168" y="1778"/>
                  <a:pt x="1104" y="1755"/>
                </a:cubicBezTo>
                <a:cubicBezTo>
                  <a:pt x="1057" y="1739"/>
                  <a:pt x="1015" y="1718"/>
                  <a:pt x="989" y="1697"/>
                </a:cubicBezTo>
                <a:lnTo>
                  <a:pt x="985" y="1694"/>
                </a:lnTo>
                <a:lnTo>
                  <a:pt x="985" y="1690"/>
                </a:lnTo>
                <a:cubicBezTo>
                  <a:pt x="985" y="1688"/>
                  <a:pt x="987" y="1687"/>
                  <a:pt x="988" y="1686"/>
                </a:cubicBezTo>
                <a:cubicBezTo>
                  <a:pt x="1023" y="1644"/>
                  <a:pt x="1051" y="1585"/>
                  <a:pt x="1071" y="1517"/>
                </a:cubicBezTo>
                <a:cubicBezTo>
                  <a:pt x="1096" y="1436"/>
                  <a:pt x="1110" y="1341"/>
                  <a:pt x="1112" y="1247"/>
                </a:cubicBezTo>
                <a:cubicBezTo>
                  <a:pt x="1114" y="1161"/>
                  <a:pt x="1106" y="1075"/>
                  <a:pt x="1085" y="998"/>
                </a:cubicBezTo>
                <a:lnTo>
                  <a:pt x="1060" y="981"/>
                </a:lnTo>
                <a:lnTo>
                  <a:pt x="1050" y="981"/>
                </a:lnTo>
                <a:cubicBezTo>
                  <a:pt x="1000" y="980"/>
                  <a:pt x="966" y="946"/>
                  <a:pt x="963" y="907"/>
                </a:cubicBezTo>
                <a:lnTo>
                  <a:pt x="963" y="901"/>
                </a:lnTo>
                <a:cubicBezTo>
                  <a:pt x="963" y="882"/>
                  <a:pt x="972" y="864"/>
                  <a:pt x="989" y="849"/>
                </a:cubicBezTo>
                <a:cubicBezTo>
                  <a:pt x="1005" y="835"/>
                  <a:pt x="1028" y="824"/>
                  <a:pt x="1055" y="823"/>
                </a:cubicBezTo>
                <a:lnTo>
                  <a:pt x="1052" y="775"/>
                </a:lnTo>
                <a:cubicBezTo>
                  <a:pt x="1015" y="777"/>
                  <a:pt x="982" y="791"/>
                  <a:pt x="957" y="813"/>
                </a:cubicBezTo>
                <a:cubicBezTo>
                  <a:pt x="932" y="835"/>
                  <a:pt x="915" y="866"/>
                  <a:pt x="915" y="900"/>
                </a:cubicBezTo>
                <a:lnTo>
                  <a:pt x="915" y="910"/>
                </a:lnTo>
                <a:cubicBezTo>
                  <a:pt x="919" y="970"/>
                  <a:pt x="968" y="1018"/>
                  <a:pt x="1030" y="1028"/>
                </a:cubicBezTo>
                <a:cubicBezTo>
                  <a:pt x="1033" y="1028"/>
                  <a:pt x="1038" y="1026"/>
                  <a:pt x="1040" y="1029"/>
                </a:cubicBezTo>
                <a:lnTo>
                  <a:pt x="1045" y="1038"/>
                </a:lnTo>
                <a:cubicBezTo>
                  <a:pt x="1047" y="1040"/>
                  <a:pt x="1047" y="1044"/>
                  <a:pt x="1047" y="1046"/>
                </a:cubicBezTo>
                <a:cubicBezTo>
                  <a:pt x="1060" y="1108"/>
                  <a:pt x="1065" y="1177"/>
                  <a:pt x="1064" y="1246"/>
                </a:cubicBezTo>
                <a:cubicBezTo>
                  <a:pt x="1062" y="1336"/>
                  <a:pt x="1048" y="1427"/>
                  <a:pt x="1025" y="1503"/>
                </a:cubicBezTo>
                <a:cubicBezTo>
                  <a:pt x="1002" y="1580"/>
                  <a:pt x="969" y="1642"/>
                  <a:pt x="933" y="1675"/>
                </a:cubicBezTo>
                <a:lnTo>
                  <a:pt x="931" y="1708"/>
                </a:lnTo>
                <a:cubicBezTo>
                  <a:pt x="963" y="1746"/>
                  <a:pt x="1020" y="1777"/>
                  <a:pt x="1088" y="1801"/>
                </a:cubicBezTo>
                <a:cubicBezTo>
                  <a:pt x="1156" y="1825"/>
                  <a:pt x="1236" y="1840"/>
                  <a:pt x="1313" y="1842"/>
                </a:cubicBezTo>
                <a:cubicBezTo>
                  <a:pt x="1383" y="1844"/>
                  <a:pt x="1451" y="1834"/>
                  <a:pt x="1504" y="1804"/>
                </a:cubicBezTo>
                <a:lnTo>
                  <a:pt x="1516" y="1779"/>
                </a:lnTo>
                <a:cubicBezTo>
                  <a:pt x="1505" y="1702"/>
                  <a:pt x="1503" y="1643"/>
                  <a:pt x="1505" y="1536"/>
                </a:cubicBezTo>
                <a:cubicBezTo>
                  <a:pt x="1609" y="1534"/>
                  <a:pt x="1705" y="1494"/>
                  <a:pt x="1776" y="1429"/>
                </a:cubicBezTo>
                <a:cubicBezTo>
                  <a:pt x="1850" y="1361"/>
                  <a:pt x="1898" y="1265"/>
                  <a:pt x="1900" y="1158"/>
                </a:cubicBezTo>
                <a:lnTo>
                  <a:pt x="1910" y="700"/>
                </a:lnTo>
                <a:cubicBezTo>
                  <a:pt x="1911" y="684"/>
                  <a:pt x="1910" y="669"/>
                  <a:pt x="1908" y="653"/>
                </a:cubicBezTo>
                <a:cubicBezTo>
                  <a:pt x="1914" y="654"/>
                  <a:pt x="1920" y="654"/>
                  <a:pt x="1926" y="654"/>
                </a:cubicBezTo>
                <a:cubicBezTo>
                  <a:pt x="2012" y="656"/>
                  <a:pt x="2119" y="615"/>
                  <a:pt x="2206" y="518"/>
                </a:cubicBezTo>
                <a:lnTo>
                  <a:pt x="2198" y="480"/>
                </a:lnTo>
                <a:lnTo>
                  <a:pt x="2096" y="433"/>
                </a:lnTo>
                <a:lnTo>
                  <a:pt x="2232" y="246"/>
                </a:lnTo>
                <a:lnTo>
                  <a:pt x="2211" y="208"/>
                </a:lnTo>
                <a:cubicBezTo>
                  <a:pt x="2182" y="211"/>
                  <a:pt x="2153" y="212"/>
                  <a:pt x="2126" y="211"/>
                </a:cubicBezTo>
                <a:cubicBezTo>
                  <a:pt x="2004" y="208"/>
                  <a:pt x="1895" y="175"/>
                  <a:pt x="1754" y="129"/>
                </a:cubicBezTo>
                <a:cubicBezTo>
                  <a:pt x="1678" y="104"/>
                  <a:pt x="1582" y="89"/>
                  <a:pt x="1483" y="87"/>
                </a:cubicBezTo>
                <a:cubicBezTo>
                  <a:pt x="1370" y="84"/>
                  <a:pt x="1253" y="98"/>
                  <a:pt x="1154" y="136"/>
                </a:cubicBezTo>
                <a:cubicBezTo>
                  <a:pt x="1055" y="174"/>
                  <a:pt x="973" y="237"/>
                  <a:pt x="938" y="332"/>
                </a:cubicBezTo>
                <a:lnTo>
                  <a:pt x="934" y="344"/>
                </a:lnTo>
                <a:cubicBezTo>
                  <a:pt x="930" y="344"/>
                  <a:pt x="926" y="344"/>
                  <a:pt x="922" y="346"/>
                </a:cubicBezTo>
                <a:cubicBezTo>
                  <a:pt x="852" y="381"/>
                  <a:pt x="797" y="443"/>
                  <a:pt x="759" y="518"/>
                </a:cubicBezTo>
                <a:cubicBezTo>
                  <a:pt x="721" y="594"/>
                  <a:pt x="699" y="684"/>
                  <a:pt x="697" y="774"/>
                </a:cubicBezTo>
                <a:cubicBezTo>
                  <a:pt x="695" y="874"/>
                  <a:pt x="717" y="977"/>
                  <a:pt x="768" y="1063"/>
                </a:cubicBezTo>
                <a:cubicBezTo>
                  <a:pt x="820" y="1150"/>
                  <a:pt x="902" y="1221"/>
                  <a:pt x="1017" y="1256"/>
                </a:cubicBezTo>
                <a:cubicBezTo>
                  <a:pt x="1030" y="1259"/>
                  <a:pt x="1044" y="1252"/>
                  <a:pt x="1048" y="1239"/>
                </a:cubicBezTo>
                <a:cubicBezTo>
                  <a:pt x="1051" y="1227"/>
                  <a:pt x="1044" y="1213"/>
                  <a:pt x="1031" y="1210"/>
                </a:cubicBezTo>
                <a:cubicBezTo>
                  <a:pt x="927" y="1178"/>
                  <a:pt x="856" y="1116"/>
                  <a:pt x="810" y="1039"/>
                </a:cubicBezTo>
                <a:cubicBezTo>
                  <a:pt x="763" y="961"/>
                  <a:pt x="743" y="868"/>
                  <a:pt x="745" y="775"/>
                </a:cubicBezTo>
                <a:cubicBezTo>
                  <a:pt x="747" y="692"/>
                  <a:pt x="767" y="609"/>
                  <a:pt x="802" y="540"/>
                </a:cubicBezTo>
                <a:cubicBezTo>
                  <a:pt x="837" y="471"/>
                  <a:pt x="885" y="418"/>
                  <a:pt x="943" y="389"/>
                </a:cubicBezTo>
                <a:cubicBezTo>
                  <a:pt x="952" y="385"/>
                  <a:pt x="957" y="375"/>
                  <a:pt x="956" y="365"/>
                </a:cubicBezTo>
                <a:lnTo>
                  <a:pt x="975" y="372"/>
                </a:lnTo>
                <a:lnTo>
                  <a:pt x="983" y="349"/>
                </a:lnTo>
                <a:cubicBezTo>
                  <a:pt x="1012" y="271"/>
                  <a:pt x="1081" y="217"/>
                  <a:pt x="1171" y="181"/>
                </a:cubicBezTo>
                <a:cubicBezTo>
                  <a:pt x="1262" y="146"/>
                  <a:pt x="1374" y="132"/>
                  <a:pt x="1481" y="135"/>
                </a:cubicBezTo>
                <a:cubicBezTo>
                  <a:pt x="1576" y="137"/>
                  <a:pt x="1668" y="152"/>
                  <a:pt x="1739" y="175"/>
                </a:cubicBezTo>
                <a:cubicBezTo>
                  <a:pt x="1880" y="221"/>
                  <a:pt x="1995" y="256"/>
                  <a:pt x="2125" y="259"/>
                </a:cubicBezTo>
                <a:cubicBezTo>
                  <a:pt x="2137" y="260"/>
                  <a:pt x="2162" y="260"/>
                  <a:pt x="2163" y="259"/>
                </a:cubicBezTo>
                <a:lnTo>
                  <a:pt x="2162" y="261"/>
                </a:lnTo>
                <a:lnTo>
                  <a:pt x="2040" y="429"/>
                </a:lnTo>
                <a:lnTo>
                  <a:pt x="2049" y="465"/>
                </a:lnTo>
                <a:lnTo>
                  <a:pt x="2144" y="508"/>
                </a:lnTo>
                <a:lnTo>
                  <a:pt x="2146" y="510"/>
                </a:lnTo>
                <a:lnTo>
                  <a:pt x="2134" y="522"/>
                </a:lnTo>
                <a:cubicBezTo>
                  <a:pt x="2067" y="587"/>
                  <a:pt x="1986" y="608"/>
                  <a:pt x="1927" y="606"/>
                </a:cubicBezTo>
                <a:cubicBezTo>
                  <a:pt x="1917" y="606"/>
                  <a:pt x="1908" y="605"/>
                  <a:pt x="1900" y="604"/>
                </a:cubicBezTo>
                <a:cubicBezTo>
                  <a:pt x="1883" y="535"/>
                  <a:pt x="1847" y="473"/>
                  <a:pt x="1798" y="423"/>
                </a:cubicBezTo>
                <a:cubicBezTo>
                  <a:pt x="1726" y="352"/>
                  <a:pt x="1627" y="306"/>
                  <a:pt x="1516" y="304"/>
                </a:cubicBezTo>
                <a:cubicBezTo>
                  <a:pt x="1405" y="301"/>
                  <a:pt x="1303" y="342"/>
                  <a:pt x="1229" y="411"/>
                </a:cubicBezTo>
                <a:cubicBezTo>
                  <a:pt x="1154" y="479"/>
                  <a:pt x="1106" y="575"/>
                  <a:pt x="1104" y="682"/>
                </a:cubicBezTo>
                <a:lnTo>
                  <a:pt x="1103" y="706"/>
                </a:lnTo>
                <a:lnTo>
                  <a:pt x="1151" y="707"/>
                </a:lnTo>
                <a:lnTo>
                  <a:pt x="1152" y="683"/>
                </a:lnTo>
                <a:cubicBezTo>
                  <a:pt x="1155" y="590"/>
                  <a:pt x="1195" y="506"/>
                  <a:pt x="1261" y="446"/>
                </a:cubicBezTo>
                <a:cubicBezTo>
                  <a:pt x="1327" y="386"/>
                  <a:pt x="1416" y="350"/>
                  <a:pt x="1515" y="352"/>
                </a:cubicBezTo>
                <a:cubicBezTo>
                  <a:pt x="1613" y="354"/>
                  <a:pt x="1701" y="394"/>
                  <a:pt x="1764" y="457"/>
                </a:cubicBezTo>
                <a:cubicBezTo>
                  <a:pt x="1827" y="520"/>
                  <a:pt x="1864" y="606"/>
                  <a:pt x="1862" y="699"/>
                </a:cubicBezTo>
                <a:lnTo>
                  <a:pt x="1852" y="1157"/>
                </a:lnTo>
                <a:cubicBezTo>
                  <a:pt x="1850" y="1250"/>
                  <a:pt x="1809" y="1334"/>
                  <a:pt x="1743" y="1394"/>
                </a:cubicBezTo>
                <a:cubicBezTo>
                  <a:pt x="1677" y="1454"/>
                  <a:pt x="1587" y="1490"/>
                  <a:pt x="1489" y="1488"/>
                </a:cubicBezTo>
                <a:cubicBezTo>
                  <a:pt x="1432" y="1487"/>
                  <a:pt x="1378" y="1472"/>
                  <a:pt x="1331" y="1448"/>
                </a:cubicBezTo>
                <a:lnTo>
                  <a:pt x="1310" y="1438"/>
                </a:lnTo>
                <a:lnTo>
                  <a:pt x="1288" y="1480"/>
                </a:lnTo>
                <a:lnTo>
                  <a:pt x="1310" y="1491"/>
                </a:lnTo>
                <a:cubicBezTo>
                  <a:pt x="1354" y="1514"/>
                  <a:pt x="1404" y="1529"/>
                  <a:pt x="1457" y="1534"/>
                </a:cubicBezTo>
                <a:close/>
                <a:moveTo>
                  <a:pt x="2744" y="2327"/>
                </a:moveTo>
                <a:cubicBezTo>
                  <a:pt x="2744" y="2347"/>
                  <a:pt x="2760" y="2363"/>
                  <a:pt x="2781" y="2363"/>
                </a:cubicBezTo>
                <a:cubicBezTo>
                  <a:pt x="2801" y="2364"/>
                  <a:pt x="2818" y="2348"/>
                  <a:pt x="2818" y="2328"/>
                </a:cubicBezTo>
                <a:cubicBezTo>
                  <a:pt x="2819" y="2309"/>
                  <a:pt x="2803" y="2292"/>
                  <a:pt x="2782" y="2292"/>
                </a:cubicBezTo>
                <a:cubicBezTo>
                  <a:pt x="2762" y="2291"/>
                  <a:pt x="2745" y="2307"/>
                  <a:pt x="2744" y="2327"/>
                </a:cubicBezTo>
                <a:close/>
                <a:moveTo>
                  <a:pt x="2381" y="3408"/>
                </a:moveTo>
                <a:cubicBezTo>
                  <a:pt x="2381" y="3427"/>
                  <a:pt x="2397" y="3444"/>
                  <a:pt x="2418" y="3444"/>
                </a:cubicBezTo>
                <a:cubicBezTo>
                  <a:pt x="2438" y="3445"/>
                  <a:pt x="2456" y="3429"/>
                  <a:pt x="2456" y="3409"/>
                </a:cubicBezTo>
                <a:cubicBezTo>
                  <a:pt x="2456" y="3390"/>
                  <a:pt x="2440" y="3373"/>
                  <a:pt x="2419" y="3373"/>
                </a:cubicBezTo>
                <a:cubicBezTo>
                  <a:pt x="2399" y="3372"/>
                  <a:pt x="2382" y="3388"/>
                  <a:pt x="2381" y="3408"/>
                </a:cubicBezTo>
                <a:close/>
                <a:moveTo>
                  <a:pt x="2518" y="3355"/>
                </a:moveTo>
                <a:lnTo>
                  <a:pt x="2524" y="3331"/>
                </a:lnTo>
                <a:lnTo>
                  <a:pt x="2522" y="3330"/>
                </a:lnTo>
                <a:cubicBezTo>
                  <a:pt x="2500" y="3325"/>
                  <a:pt x="2387" y="3288"/>
                  <a:pt x="2280" y="3253"/>
                </a:cubicBezTo>
                <a:cubicBezTo>
                  <a:pt x="2226" y="3235"/>
                  <a:pt x="2173" y="3217"/>
                  <a:pt x="2134" y="3204"/>
                </a:cubicBezTo>
                <a:cubicBezTo>
                  <a:pt x="2116" y="3198"/>
                  <a:pt x="2101" y="3193"/>
                  <a:pt x="2089" y="3189"/>
                </a:cubicBezTo>
                <a:lnTo>
                  <a:pt x="2088" y="3239"/>
                </a:lnTo>
                <a:lnTo>
                  <a:pt x="2134" y="3255"/>
                </a:lnTo>
                <a:cubicBezTo>
                  <a:pt x="2199" y="3277"/>
                  <a:pt x="2289" y="3306"/>
                  <a:pt x="2365" y="3331"/>
                </a:cubicBezTo>
                <a:cubicBezTo>
                  <a:pt x="2403" y="3343"/>
                  <a:pt x="2437" y="3355"/>
                  <a:pt x="2463" y="3363"/>
                </a:cubicBezTo>
                <a:cubicBezTo>
                  <a:pt x="2477" y="3367"/>
                  <a:pt x="2488" y="3370"/>
                  <a:pt x="2496" y="3373"/>
                </a:cubicBezTo>
                <a:cubicBezTo>
                  <a:pt x="2504" y="3376"/>
                  <a:pt x="2509" y="3377"/>
                  <a:pt x="2513" y="3378"/>
                </a:cubicBezTo>
                <a:lnTo>
                  <a:pt x="2513" y="3378"/>
                </a:lnTo>
                <a:lnTo>
                  <a:pt x="2518" y="3355"/>
                </a:lnTo>
                <a:close/>
                <a:moveTo>
                  <a:pt x="2847" y="3029"/>
                </a:moveTo>
                <a:lnTo>
                  <a:pt x="2846" y="3030"/>
                </a:lnTo>
                <a:lnTo>
                  <a:pt x="2842" y="3029"/>
                </a:lnTo>
                <a:lnTo>
                  <a:pt x="2842" y="3027"/>
                </a:lnTo>
                <a:lnTo>
                  <a:pt x="2847" y="3029"/>
                </a:lnTo>
                <a:close/>
                <a:moveTo>
                  <a:pt x="2084" y="3422"/>
                </a:moveTo>
                <a:cubicBezTo>
                  <a:pt x="2143" y="3441"/>
                  <a:pt x="2207" y="3462"/>
                  <a:pt x="2267" y="3481"/>
                </a:cubicBezTo>
                <a:cubicBezTo>
                  <a:pt x="2383" y="3520"/>
                  <a:pt x="2481" y="3552"/>
                  <a:pt x="2481" y="3552"/>
                </a:cubicBezTo>
                <a:lnTo>
                  <a:pt x="2481" y="3552"/>
                </a:lnTo>
                <a:lnTo>
                  <a:pt x="2489" y="3529"/>
                </a:lnTo>
                <a:lnTo>
                  <a:pt x="2497" y="3506"/>
                </a:lnTo>
                <a:cubicBezTo>
                  <a:pt x="2496" y="3506"/>
                  <a:pt x="2261" y="3428"/>
                  <a:pt x="2085" y="3372"/>
                </a:cubicBezTo>
                <a:lnTo>
                  <a:pt x="2084" y="3422"/>
                </a:lnTo>
                <a:close/>
                <a:moveTo>
                  <a:pt x="351" y="4057"/>
                </a:moveTo>
                <a:lnTo>
                  <a:pt x="356" y="4064"/>
                </a:lnTo>
                <a:lnTo>
                  <a:pt x="353" y="4325"/>
                </a:lnTo>
                <a:lnTo>
                  <a:pt x="353" y="4330"/>
                </a:lnTo>
                <a:lnTo>
                  <a:pt x="345" y="4339"/>
                </a:lnTo>
                <a:cubicBezTo>
                  <a:pt x="342" y="4342"/>
                  <a:pt x="336" y="4340"/>
                  <a:pt x="331" y="4340"/>
                </a:cubicBezTo>
                <a:cubicBezTo>
                  <a:pt x="298" y="4339"/>
                  <a:pt x="251" y="4333"/>
                  <a:pt x="208" y="4308"/>
                </a:cubicBezTo>
                <a:cubicBezTo>
                  <a:pt x="164" y="4284"/>
                  <a:pt x="124" y="4243"/>
                  <a:pt x="102" y="4166"/>
                </a:cubicBezTo>
                <a:lnTo>
                  <a:pt x="78" y="4173"/>
                </a:lnTo>
                <a:lnTo>
                  <a:pt x="102" y="4170"/>
                </a:lnTo>
                <a:lnTo>
                  <a:pt x="89" y="4048"/>
                </a:lnTo>
                <a:cubicBezTo>
                  <a:pt x="167" y="4053"/>
                  <a:pt x="218" y="4058"/>
                  <a:pt x="268" y="4059"/>
                </a:cubicBezTo>
                <a:cubicBezTo>
                  <a:pt x="295" y="4060"/>
                  <a:pt x="322" y="4059"/>
                  <a:pt x="351" y="4057"/>
                </a:cubicBezTo>
                <a:close/>
                <a:moveTo>
                  <a:pt x="1366" y="842"/>
                </a:moveTo>
                <a:cubicBezTo>
                  <a:pt x="1365" y="869"/>
                  <a:pt x="1388" y="891"/>
                  <a:pt x="1416" y="892"/>
                </a:cubicBezTo>
                <a:cubicBezTo>
                  <a:pt x="1444" y="893"/>
                  <a:pt x="1466" y="871"/>
                  <a:pt x="1467" y="844"/>
                </a:cubicBezTo>
                <a:cubicBezTo>
                  <a:pt x="1468" y="818"/>
                  <a:pt x="1446" y="795"/>
                  <a:pt x="1418" y="795"/>
                </a:cubicBezTo>
                <a:cubicBezTo>
                  <a:pt x="1390" y="794"/>
                  <a:pt x="1367" y="816"/>
                  <a:pt x="1366" y="842"/>
                </a:cubicBezTo>
                <a:close/>
                <a:moveTo>
                  <a:pt x="1668" y="849"/>
                </a:moveTo>
                <a:cubicBezTo>
                  <a:pt x="1668" y="876"/>
                  <a:pt x="1690" y="898"/>
                  <a:pt x="1718" y="899"/>
                </a:cubicBezTo>
                <a:cubicBezTo>
                  <a:pt x="1746" y="899"/>
                  <a:pt x="1769" y="878"/>
                  <a:pt x="1769" y="851"/>
                </a:cubicBezTo>
                <a:cubicBezTo>
                  <a:pt x="1770" y="825"/>
                  <a:pt x="1748" y="802"/>
                  <a:pt x="1720" y="802"/>
                </a:cubicBezTo>
                <a:cubicBezTo>
                  <a:pt x="1692" y="801"/>
                  <a:pt x="1669" y="822"/>
                  <a:pt x="1668" y="849"/>
                </a:cubicBezTo>
                <a:close/>
                <a:moveTo>
                  <a:pt x="4528" y="506"/>
                </a:moveTo>
                <a:cubicBezTo>
                  <a:pt x="4535" y="500"/>
                  <a:pt x="4543" y="494"/>
                  <a:pt x="4551" y="488"/>
                </a:cubicBezTo>
                <a:cubicBezTo>
                  <a:pt x="4622" y="433"/>
                  <a:pt x="4721" y="399"/>
                  <a:pt x="4840" y="391"/>
                </a:cubicBezTo>
                <a:cubicBezTo>
                  <a:pt x="4841" y="383"/>
                  <a:pt x="4841" y="359"/>
                  <a:pt x="4841" y="342"/>
                </a:cubicBezTo>
                <a:lnTo>
                  <a:pt x="4842" y="391"/>
                </a:lnTo>
                <a:lnTo>
                  <a:pt x="4919" y="388"/>
                </a:lnTo>
                <a:cubicBezTo>
                  <a:pt x="5095" y="400"/>
                  <a:pt x="5219" y="468"/>
                  <a:pt x="5302" y="559"/>
                </a:cubicBezTo>
                <a:cubicBezTo>
                  <a:pt x="5378" y="643"/>
                  <a:pt x="5418" y="747"/>
                  <a:pt x="5429" y="845"/>
                </a:cubicBezTo>
                <a:lnTo>
                  <a:pt x="5429" y="893"/>
                </a:lnTo>
                <a:lnTo>
                  <a:pt x="5430" y="893"/>
                </a:lnTo>
                <a:cubicBezTo>
                  <a:pt x="5415" y="1084"/>
                  <a:pt x="5299" y="1245"/>
                  <a:pt x="5153" y="1302"/>
                </a:cubicBezTo>
                <a:cubicBezTo>
                  <a:pt x="5162" y="1245"/>
                  <a:pt x="5172" y="1185"/>
                  <a:pt x="5183" y="1121"/>
                </a:cubicBezTo>
                <a:cubicBezTo>
                  <a:pt x="5183" y="1119"/>
                  <a:pt x="5183" y="1118"/>
                  <a:pt x="5184" y="1116"/>
                </a:cubicBezTo>
                <a:lnTo>
                  <a:pt x="5187" y="1113"/>
                </a:lnTo>
                <a:cubicBezTo>
                  <a:pt x="5187" y="1112"/>
                  <a:pt x="5189" y="1113"/>
                  <a:pt x="5190" y="1113"/>
                </a:cubicBezTo>
                <a:cubicBezTo>
                  <a:pt x="5223" y="1109"/>
                  <a:pt x="5251" y="1094"/>
                  <a:pt x="5270" y="1073"/>
                </a:cubicBezTo>
                <a:cubicBezTo>
                  <a:pt x="5294" y="1048"/>
                  <a:pt x="5306" y="1015"/>
                  <a:pt x="5306" y="982"/>
                </a:cubicBezTo>
                <a:cubicBezTo>
                  <a:pt x="5307" y="949"/>
                  <a:pt x="5297" y="916"/>
                  <a:pt x="5275" y="890"/>
                </a:cubicBezTo>
                <a:cubicBezTo>
                  <a:pt x="5253" y="864"/>
                  <a:pt x="5218" y="847"/>
                  <a:pt x="5175" y="847"/>
                </a:cubicBezTo>
                <a:cubicBezTo>
                  <a:pt x="5168" y="846"/>
                  <a:pt x="5162" y="847"/>
                  <a:pt x="5154" y="847"/>
                </a:cubicBezTo>
                <a:lnTo>
                  <a:pt x="5155" y="852"/>
                </a:lnTo>
                <a:lnTo>
                  <a:pt x="5153" y="852"/>
                </a:lnTo>
                <a:cubicBezTo>
                  <a:pt x="5018" y="823"/>
                  <a:pt x="4862" y="738"/>
                  <a:pt x="4741" y="660"/>
                </a:cubicBezTo>
                <a:cubicBezTo>
                  <a:pt x="4680" y="621"/>
                  <a:pt x="4629" y="584"/>
                  <a:pt x="4592" y="556"/>
                </a:cubicBezTo>
                <a:cubicBezTo>
                  <a:pt x="4574" y="543"/>
                  <a:pt x="4559" y="531"/>
                  <a:pt x="4549" y="524"/>
                </a:cubicBezTo>
                <a:cubicBezTo>
                  <a:pt x="4539" y="516"/>
                  <a:pt x="4535" y="511"/>
                  <a:pt x="4535" y="511"/>
                </a:cubicBezTo>
                <a:lnTo>
                  <a:pt x="4528" y="506"/>
                </a:lnTo>
                <a:close/>
                <a:moveTo>
                  <a:pt x="4884" y="3782"/>
                </a:moveTo>
                <a:cubicBezTo>
                  <a:pt x="4875" y="3850"/>
                  <a:pt x="4870" y="3920"/>
                  <a:pt x="4869" y="3984"/>
                </a:cubicBezTo>
                <a:cubicBezTo>
                  <a:pt x="4866" y="4112"/>
                  <a:pt x="4875" y="4213"/>
                  <a:pt x="4875" y="4213"/>
                </a:cubicBezTo>
                <a:lnTo>
                  <a:pt x="4877" y="4237"/>
                </a:lnTo>
                <a:lnTo>
                  <a:pt x="4925" y="4233"/>
                </a:lnTo>
                <a:lnTo>
                  <a:pt x="4923" y="4209"/>
                </a:lnTo>
                <a:cubicBezTo>
                  <a:pt x="4923" y="4209"/>
                  <a:pt x="4922" y="4203"/>
                  <a:pt x="4922" y="4192"/>
                </a:cubicBezTo>
                <a:cubicBezTo>
                  <a:pt x="4919" y="4158"/>
                  <a:pt x="4915" y="4079"/>
                  <a:pt x="4917" y="3985"/>
                </a:cubicBezTo>
                <a:cubicBezTo>
                  <a:pt x="4918" y="3923"/>
                  <a:pt x="4923" y="3854"/>
                  <a:pt x="4932" y="3789"/>
                </a:cubicBezTo>
                <a:lnTo>
                  <a:pt x="4934" y="3776"/>
                </a:lnTo>
                <a:cubicBezTo>
                  <a:pt x="5004" y="3774"/>
                  <a:pt x="5073" y="3773"/>
                  <a:pt x="5137" y="3771"/>
                </a:cubicBezTo>
                <a:lnTo>
                  <a:pt x="5137" y="3771"/>
                </a:lnTo>
                <a:lnTo>
                  <a:pt x="5223" y="3886"/>
                </a:lnTo>
                <a:cubicBezTo>
                  <a:pt x="5231" y="3897"/>
                  <a:pt x="5246" y="3899"/>
                  <a:pt x="5257" y="3892"/>
                </a:cubicBezTo>
                <a:lnTo>
                  <a:pt x="5973" y="3368"/>
                </a:lnTo>
                <a:cubicBezTo>
                  <a:pt x="5984" y="3360"/>
                  <a:pt x="5986" y="3345"/>
                  <a:pt x="5979" y="3334"/>
                </a:cubicBezTo>
                <a:lnTo>
                  <a:pt x="5899" y="3220"/>
                </a:lnTo>
                <a:cubicBezTo>
                  <a:pt x="5908" y="3207"/>
                  <a:pt x="5916" y="3194"/>
                  <a:pt x="5922" y="3182"/>
                </a:cubicBezTo>
                <a:lnTo>
                  <a:pt x="5923" y="3180"/>
                </a:lnTo>
                <a:lnTo>
                  <a:pt x="5924" y="3178"/>
                </a:lnTo>
                <a:cubicBezTo>
                  <a:pt x="5939" y="3128"/>
                  <a:pt x="5960" y="3018"/>
                  <a:pt x="5963" y="2877"/>
                </a:cubicBezTo>
                <a:cubicBezTo>
                  <a:pt x="5968" y="2660"/>
                  <a:pt x="5932" y="2370"/>
                  <a:pt x="5772" y="2118"/>
                </a:cubicBezTo>
                <a:lnTo>
                  <a:pt x="5752" y="2131"/>
                </a:lnTo>
                <a:lnTo>
                  <a:pt x="5773" y="2119"/>
                </a:lnTo>
                <a:cubicBezTo>
                  <a:pt x="5663" y="1930"/>
                  <a:pt x="5471" y="1753"/>
                  <a:pt x="5165" y="1709"/>
                </a:cubicBezTo>
                <a:cubicBezTo>
                  <a:pt x="5139" y="1656"/>
                  <a:pt x="5129" y="1591"/>
                  <a:pt x="5131" y="1513"/>
                </a:cubicBezTo>
                <a:cubicBezTo>
                  <a:pt x="5132" y="1465"/>
                  <a:pt x="5137" y="1413"/>
                  <a:pt x="5145" y="1356"/>
                </a:cubicBezTo>
                <a:lnTo>
                  <a:pt x="5167" y="1348"/>
                </a:lnTo>
                <a:cubicBezTo>
                  <a:pt x="5299" y="1297"/>
                  <a:pt x="5406" y="1176"/>
                  <a:pt x="5453" y="1024"/>
                </a:cubicBezTo>
                <a:cubicBezTo>
                  <a:pt x="5495" y="1045"/>
                  <a:pt x="5534" y="1095"/>
                  <a:pt x="5532" y="1161"/>
                </a:cubicBezTo>
                <a:cubicBezTo>
                  <a:pt x="5532" y="1165"/>
                  <a:pt x="5532" y="1170"/>
                  <a:pt x="5531" y="1174"/>
                </a:cubicBezTo>
                <a:lnTo>
                  <a:pt x="5529" y="1198"/>
                </a:lnTo>
                <a:lnTo>
                  <a:pt x="5577" y="1203"/>
                </a:lnTo>
                <a:lnTo>
                  <a:pt x="5579" y="1179"/>
                </a:lnTo>
                <a:cubicBezTo>
                  <a:pt x="5580" y="1173"/>
                  <a:pt x="5580" y="1168"/>
                  <a:pt x="5580" y="1162"/>
                </a:cubicBezTo>
                <a:cubicBezTo>
                  <a:pt x="5582" y="1072"/>
                  <a:pt x="5529" y="1004"/>
                  <a:pt x="5466" y="977"/>
                </a:cubicBezTo>
                <a:cubicBezTo>
                  <a:pt x="5472" y="951"/>
                  <a:pt x="5476" y="923"/>
                  <a:pt x="5478" y="895"/>
                </a:cubicBezTo>
                <a:cubicBezTo>
                  <a:pt x="5520" y="902"/>
                  <a:pt x="5566" y="926"/>
                  <a:pt x="5603" y="965"/>
                </a:cubicBezTo>
                <a:cubicBezTo>
                  <a:pt x="5646" y="1011"/>
                  <a:pt x="5677" y="1076"/>
                  <a:pt x="5675" y="1158"/>
                </a:cubicBezTo>
                <a:lnTo>
                  <a:pt x="5675" y="1182"/>
                </a:lnTo>
                <a:lnTo>
                  <a:pt x="5723" y="1183"/>
                </a:lnTo>
                <a:lnTo>
                  <a:pt x="5723" y="1159"/>
                </a:lnTo>
                <a:cubicBezTo>
                  <a:pt x="5725" y="1064"/>
                  <a:pt x="5689" y="986"/>
                  <a:pt x="5637" y="931"/>
                </a:cubicBezTo>
                <a:cubicBezTo>
                  <a:pt x="5592" y="883"/>
                  <a:pt x="5534" y="853"/>
                  <a:pt x="5478" y="846"/>
                </a:cubicBezTo>
                <a:cubicBezTo>
                  <a:pt x="5475" y="818"/>
                  <a:pt x="5470" y="790"/>
                  <a:pt x="5463" y="762"/>
                </a:cubicBezTo>
                <a:lnTo>
                  <a:pt x="5465" y="762"/>
                </a:lnTo>
                <a:lnTo>
                  <a:pt x="5475" y="762"/>
                </a:lnTo>
                <a:cubicBezTo>
                  <a:pt x="5537" y="763"/>
                  <a:pt x="5615" y="779"/>
                  <a:pt x="5680" y="830"/>
                </a:cubicBezTo>
                <a:cubicBezTo>
                  <a:pt x="5744" y="880"/>
                  <a:pt x="5798" y="965"/>
                  <a:pt x="5812" y="1114"/>
                </a:cubicBezTo>
                <a:lnTo>
                  <a:pt x="5815" y="1138"/>
                </a:lnTo>
                <a:lnTo>
                  <a:pt x="5862" y="1133"/>
                </a:lnTo>
                <a:lnTo>
                  <a:pt x="5860" y="1109"/>
                </a:lnTo>
                <a:cubicBezTo>
                  <a:pt x="5846" y="951"/>
                  <a:pt x="5785" y="850"/>
                  <a:pt x="5709" y="792"/>
                </a:cubicBezTo>
                <a:cubicBezTo>
                  <a:pt x="5633" y="733"/>
                  <a:pt x="5544" y="715"/>
                  <a:pt x="5477" y="714"/>
                </a:cubicBezTo>
                <a:lnTo>
                  <a:pt x="5465" y="714"/>
                </a:lnTo>
                <a:lnTo>
                  <a:pt x="5448" y="714"/>
                </a:lnTo>
                <a:cubicBezTo>
                  <a:pt x="5425" y="648"/>
                  <a:pt x="5389" y="583"/>
                  <a:pt x="5338" y="527"/>
                </a:cubicBezTo>
                <a:cubicBezTo>
                  <a:pt x="5274" y="456"/>
                  <a:pt x="5187" y="398"/>
                  <a:pt x="5075" y="366"/>
                </a:cubicBezTo>
                <a:lnTo>
                  <a:pt x="5055" y="253"/>
                </a:lnTo>
                <a:lnTo>
                  <a:pt x="5057" y="248"/>
                </a:lnTo>
                <a:lnTo>
                  <a:pt x="5275" y="106"/>
                </a:lnTo>
                <a:lnTo>
                  <a:pt x="5264" y="62"/>
                </a:lnTo>
                <a:lnTo>
                  <a:pt x="4594" y="0"/>
                </a:lnTo>
                <a:lnTo>
                  <a:pt x="4577" y="5"/>
                </a:lnTo>
                <a:lnTo>
                  <a:pt x="4071" y="397"/>
                </a:lnTo>
                <a:lnTo>
                  <a:pt x="4085" y="440"/>
                </a:lnTo>
                <a:lnTo>
                  <a:pt x="4145" y="441"/>
                </a:lnTo>
                <a:lnTo>
                  <a:pt x="4140" y="579"/>
                </a:lnTo>
                <a:lnTo>
                  <a:pt x="4026" y="841"/>
                </a:lnTo>
                <a:lnTo>
                  <a:pt x="4300" y="841"/>
                </a:lnTo>
                <a:lnTo>
                  <a:pt x="4187" y="609"/>
                </a:lnTo>
                <a:lnTo>
                  <a:pt x="4193" y="443"/>
                </a:lnTo>
                <a:lnTo>
                  <a:pt x="4320" y="447"/>
                </a:lnTo>
                <a:lnTo>
                  <a:pt x="4389" y="625"/>
                </a:lnTo>
                <a:cubicBezTo>
                  <a:pt x="4373" y="668"/>
                  <a:pt x="4364" y="716"/>
                  <a:pt x="4362" y="768"/>
                </a:cubicBezTo>
                <a:cubicBezTo>
                  <a:pt x="4361" y="778"/>
                  <a:pt x="4360" y="789"/>
                  <a:pt x="4360" y="801"/>
                </a:cubicBezTo>
                <a:cubicBezTo>
                  <a:pt x="4359" y="849"/>
                  <a:pt x="4364" y="916"/>
                  <a:pt x="4363" y="976"/>
                </a:cubicBezTo>
                <a:cubicBezTo>
                  <a:pt x="4363" y="991"/>
                  <a:pt x="4362" y="1006"/>
                  <a:pt x="4361" y="1019"/>
                </a:cubicBezTo>
                <a:cubicBezTo>
                  <a:pt x="4358" y="1038"/>
                  <a:pt x="4357" y="1057"/>
                  <a:pt x="4357" y="1075"/>
                </a:cubicBezTo>
                <a:cubicBezTo>
                  <a:pt x="4354" y="1201"/>
                  <a:pt x="4386" y="1318"/>
                  <a:pt x="4452" y="1406"/>
                </a:cubicBezTo>
                <a:cubicBezTo>
                  <a:pt x="4517" y="1495"/>
                  <a:pt x="4618" y="1552"/>
                  <a:pt x="4745" y="1555"/>
                </a:cubicBezTo>
                <a:lnTo>
                  <a:pt x="4749" y="1555"/>
                </a:lnTo>
                <a:cubicBezTo>
                  <a:pt x="4751" y="1576"/>
                  <a:pt x="4751" y="1598"/>
                  <a:pt x="4751" y="1618"/>
                </a:cubicBezTo>
                <a:cubicBezTo>
                  <a:pt x="4750" y="1664"/>
                  <a:pt x="4745" y="1705"/>
                  <a:pt x="4740" y="1736"/>
                </a:cubicBezTo>
                <a:cubicBezTo>
                  <a:pt x="4585" y="1781"/>
                  <a:pt x="4439" y="1860"/>
                  <a:pt x="4328" y="1958"/>
                </a:cubicBezTo>
                <a:lnTo>
                  <a:pt x="4328" y="1958"/>
                </a:lnTo>
                <a:lnTo>
                  <a:pt x="4328" y="1958"/>
                </a:lnTo>
                <a:cubicBezTo>
                  <a:pt x="3998" y="2275"/>
                  <a:pt x="3907" y="2745"/>
                  <a:pt x="3900" y="3006"/>
                </a:cubicBezTo>
                <a:cubicBezTo>
                  <a:pt x="3899" y="3048"/>
                  <a:pt x="3901" y="3085"/>
                  <a:pt x="3904" y="3115"/>
                </a:cubicBezTo>
                <a:cubicBezTo>
                  <a:pt x="3907" y="3145"/>
                  <a:pt x="3911" y="3168"/>
                  <a:pt x="3918" y="3186"/>
                </a:cubicBezTo>
                <a:lnTo>
                  <a:pt x="3921" y="3192"/>
                </a:lnTo>
                <a:lnTo>
                  <a:pt x="3926" y="3196"/>
                </a:lnTo>
                <a:cubicBezTo>
                  <a:pt x="3984" y="3241"/>
                  <a:pt x="4062" y="3258"/>
                  <a:pt x="4145" y="3260"/>
                </a:cubicBezTo>
                <a:cubicBezTo>
                  <a:pt x="4159" y="3260"/>
                  <a:pt x="4173" y="3260"/>
                  <a:pt x="4187" y="3259"/>
                </a:cubicBezTo>
                <a:lnTo>
                  <a:pt x="4187" y="3259"/>
                </a:lnTo>
                <a:cubicBezTo>
                  <a:pt x="4170" y="3519"/>
                  <a:pt x="4155" y="3732"/>
                  <a:pt x="4155" y="3732"/>
                </a:cubicBezTo>
                <a:cubicBezTo>
                  <a:pt x="4154" y="3746"/>
                  <a:pt x="4164" y="3757"/>
                  <a:pt x="4177" y="3758"/>
                </a:cubicBezTo>
                <a:cubicBezTo>
                  <a:pt x="4190" y="3759"/>
                  <a:pt x="4202" y="3749"/>
                  <a:pt x="4203" y="3736"/>
                </a:cubicBezTo>
                <a:cubicBezTo>
                  <a:pt x="4203" y="3735"/>
                  <a:pt x="4206" y="3682"/>
                  <a:pt x="4212" y="3597"/>
                </a:cubicBezTo>
                <a:cubicBezTo>
                  <a:pt x="4218" y="3511"/>
                  <a:pt x="4226" y="3392"/>
                  <a:pt x="4236" y="3263"/>
                </a:cubicBezTo>
                <a:cubicBezTo>
                  <a:pt x="4236" y="3261"/>
                  <a:pt x="4236" y="3258"/>
                  <a:pt x="4235" y="3256"/>
                </a:cubicBezTo>
                <a:cubicBezTo>
                  <a:pt x="4325" y="3248"/>
                  <a:pt x="4611" y="3161"/>
                  <a:pt x="4662" y="3134"/>
                </a:cubicBezTo>
                <a:lnTo>
                  <a:pt x="4824" y="3355"/>
                </a:lnTo>
                <a:cubicBezTo>
                  <a:pt x="4818" y="3374"/>
                  <a:pt x="4815" y="3393"/>
                  <a:pt x="4815" y="3412"/>
                </a:cubicBezTo>
                <a:cubicBezTo>
                  <a:pt x="4813" y="3482"/>
                  <a:pt x="4853" y="3539"/>
                  <a:pt x="4907" y="3578"/>
                </a:cubicBezTo>
                <a:cubicBezTo>
                  <a:pt x="4947" y="3606"/>
                  <a:pt x="4995" y="3626"/>
                  <a:pt x="5045" y="3635"/>
                </a:cubicBezTo>
                <a:cubicBezTo>
                  <a:pt x="5044" y="3641"/>
                  <a:pt x="5045" y="3648"/>
                  <a:pt x="5049" y="3654"/>
                </a:cubicBezTo>
                <a:lnTo>
                  <a:pt x="5102" y="3724"/>
                </a:lnTo>
                <a:cubicBezTo>
                  <a:pt x="4933" y="3727"/>
                  <a:pt x="4736" y="3732"/>
                  <a:pt x="4568" y="3738"/>
                </a:cubicBezTo>
                <a:cubicBezTo>
                  <a:pt x="4477" y="3741"/>
                  <a:pt x="4395" y="3745"/>
                  <a:pt x="4329" y="3749"/>
                </a:cubicBezTo>
                <a:cubicBezTo>
                  <a:pt x="4263" y="3753"/>
                  <a:pt x="4213" y="3757"/>
                  <a:pt x="4186" y="3762"/>
                </a:cubicBezTo>
                <a:cubicBezTo>
                  <a:pt x="4182" y="3763"/>
                  <a:pt x="4178" y="3765"/>
                  <a:pt x="4175" y="3768"/>
                </a:cubicBezTo>
                <a:cubicBezTo>
                  <a:pt x="4167" y="3771"/>
                  <a:pt x="4161" y="3779"/>
                  <a:pt x="4160" y="3788"/>
                </a:cubicBezTo>
                <a:cubicBezTo>
                  <a:pt x="4156" y="3845"/>
                  <a:pt x="4153" y="3916"/>
                  <a:pt x="4151" y="3994"/>
                </a:cubicBezTo>
                <a:cubicBezTo>
                  <a:pt x="4147" y="4150"/>
                  <a:pt x="4151" y="4333"/>
                  <a:pt x="4172" y="4478"/>
                </a:cubicBezTo>
                <a:cubicBezTo>
                  <a:pt x="4173" y="4485"/>
                  <a:pt x="4176" y="4490"/>
                  <a:pt x="4182" y="4494"/>
                </a:cubicBezTo>
                <a:cubicBezTo>
                  <a:pt x="4188" y="4498"/>
                  <a:pt x="4195" y="4499"/>
                  <a:pt x="4201" y="4498"/>
                </a:cubicBezTo>
                <a:lnTo>
                  <a:pt x="4366" y="4459"/>
                </a:lnTo>
                <a:cubicBezTo>
                  <a:pt x="4436" y="4710"/>
                  <a:pt x="4522" y="4966"/>
                  <a:pt x="4544" y="5039"/>
                </a:cubicBezTo>
                <a:cubicBezTo>
                  <a:pt x="4558" y="5083"/>
                  <a:pt x="4618" y="5294"/>
                  <a:pt x="4675" y="5542"/>
                </a:cubicBezTo>
                <a:cubicBezTo>
                  <a:pt x="4732" y="5789"/>
                  <a:pt x="4787" y="6076"/>
                  <a:pt x="4791" y="6270"/>
                </a:cubicBezTo>
                <a:lnTo>
                  <a:pt x="4798" y="6270"/>
                </a:lnTo>
                <a:lnTo>
                  <a:pt x="4798" y="6269"/>
                </a:lnTo>
                <a:lnTo>
                  <a:pt x="4791" y="6269"/>
                </a:lnTo>
                <a:cubicBezTo>
                  <a:pt x="4788" y="6374"/>
                  <a:pt x="4729" y="6455"/>
                  <a:pt x="4628" y="6506"/>
                </a:cubicBezTo>
                <a:cubicBezTo>
                  <a:pt x="4570" y="6535"/>
                  <a:pt x="4480" y="6551"/>
                  <a:pt x="4393" y="6561"/>
                </a:cubicBezTo>
                <a:cubicBezTo>
                  <a:pt x="4305" y="6571"/>
                  <a:pt x="4219" y="6576"/>
                  <a:pt x="4159" y="6590"/>
                </a:cubicBezTo>
                <a:cubicBezTo>
                  <a:pt x="4115" y="6601"/>
                  <a:pt x="4079" y="6620"/>
                  <a:pt x="4054" y="6644"/>
                </a:cubicBezTo>
                <a:cubicBezTo>
                  <a:pt x="4029" y="6669"/>
                  <a:pt x="4015" y="6699"/>
                  <a:pt x="4014" y="6731"/>
                </a:cubicBezTo>
                <a:cubicBezTo>
                  <a:pt x="4013" y="6761"/>
                  <a:pt x="4026" y="6791"/>
                  <a:pt x="4050" y="6815"/>
                </a:cubicBezTo>
                <a:cubicBezTo>
                  <a:pt x="4057" y="6822"/>
                  <a:pt x="4060" y="6821"/>
                  <a:pt x="4062" y="6822"/>
                </a:cubicBezTo>
                <a:cubicBezTo>
                  <a:pt x="4071" y="6825"/>
                  <a:pt x="4081" y="6825"/>
                  <a:pt x="4096" y="6826"/>
                </a:cubicBezTo>
                <a:cubicBezTo>
                  <a:pt x="4111" y="6827"/>
                  <a:pt x="4130" y="6828"/>
                  <a:pt x="4153" y="6828"/>
                </a:cubicBezTo>
                <a:cubicBezTo>
                  <a:pt x="4276" y="6831"/>
                  <a:pt x="4507" y="6829"/>
                  <a:pt x="4710" y="6823"/>
                </a:cubicBezTo>
                <a:cubicBezTo>
                  <a:pt x="4812" y="6820"/>
                  <a:pt x="4907" y="6816"/>
                  <a:pt x="4978" y="6811"/>
                </a:cubicBezTo>
                <a:cubicBezTo>
                  <a:pt x="5014" y="6809"/>
                  <a:pt x="5044" y="6806"/>
                  <a:pt x="5066" y="6803"/>
                </a:cubicBezTo>
                <a:cubicBezTo>
                  <a:pt x="5077" y="6802"/>
                  <a:pt x="5086" y="6801"/>
                  <a:pt x="5094" y="6799"/>
                </a:cubicBezTo>
                <a:lnTo>
                  <a:pt x="5105" y="6796"/>
                </a:lnTo>
                <a:cubicBezTo>
                  <a:pt x="5108" y="6794"/>
                  <a:pt x="5111" y="6793"/>
                  <a:pt x="5117" y="6788"/>
                </a:cubicBezTo>
                <a:cubicBezTo>
                  <a:pt x="5122" y="6783"/>
                  <a:pt x="5123" y="6779"/>
                  <a:pt x="5124" y="6776"/>
                </a:cubicBezTo>
                <a:cubicBezTo>
                  <a:pt x="5127" y="6768"/>
                  <a:pt x="5127" y="6762"/>
                  <a:pt x="5127" y="6753"/>
                </a:cubicBezTo>
                <a:cubicBezTo>
                  <a:pt x="5128" y="6714"/>
                  <a:pt x="5121" y="6634"/>
                  <a:pt x="5113" y="6542"/>
                </a:cubicBezTo>
                <a:cubicBezTo>
                  <a:pt x="5105" y="6450"/>
                  <a:pt x="5095" y="6348"/>
                  <a:pt x="5089" y="6271"/>
                </a:cubicBezTo>
                <a:lnTo>
                  <a:pt x="5089" y="6270"/>
                </a:lnTo>
                <a:lnTo>
                  <a:pt x="5089" y="6270"/>
                </a:lnTo>
                <a:lnTo>
                  <a:pt x="5089" y="6261"/>
                </a:lnTo>
                <a:lnTo>
                  <a:pt x="5089" y="6254"/>
                </a:lnTo>
                <a:lnTo>
                  <a:pt x="5088" y="6254"/>
                </a:lnTo>
                <a:cubicBezTo>
                  <a:pt x="5079" y="6141"/>
                  <a:pt x="5079" y="5969"/>
                  <a:pt x="5075" y="5806"/>
                </a:cubicBezTo>
                <a:cubicBezTo>
                  <a:pt x="5072" y="5720"/>
                  <a:pt x="5068" y="5637"/>
                  <a:pt x="5061" y="5565"/>
                </a:cubicBezTo>
                <a:cubicBezTo>
                  <a:pt x="5058" y="5539"/>
                  <a:pt x="5055" y="5515"/>
                  <a:pt x="5051" y="5492"/>
                </a:cubicBezTo>
                <a:cubicBezTo>
                  <a:pt x="5160" y="5597"/>
                  <a:pt x="5292" y="5728"/>
                  <a:pt x="5400" y="5836"/>
                </a:cubicBezTo>
                <a:cubicBezTo>
                  <a:pt x="5458" y="5894"/>
                  <a:pt x="5510" y="5946"/>
                  <a:pt x="5546" y="5982"/>
                </a:cubicBezTo>
                <a:cubicBezTo>
                  <a:pt x="5583" y="6019"/>
                  <a:pt x="5605" y="6041"/>
                  <a:pt x="5605" y="6042"/>
                </a:cubicBezTo>
                <a:lnTo>
                  <a:pt x="5605" y="6041"/>
                </a:lnTo>
                <a:cubicBezTo>
                  <a:pt x="5659" y="6096"/>
                  <a:pt x="5676" y="6160"/>
                  <a:pt x="5675" y="6227"/>
                </a:cubicBezTo>
                <a:cubicBezTo>
                  <a:pt x="5673" y="6325"/>
                  <a:pt x="5628" y="6427"/>
                  <a:pt x="5598" y="6497"/>
                </a:cubicBezTo>
                <a:cubicBezTo>
                  <a:pt x="5580" y="6538"/>
                  <a:pt x="5531" y="6572"/>
                  <a:pt x="5481" y="6612"/>
                </a:cubicBezTo>
                <a:cubicBezTo>
                  <a:pt x="5456" y="6631"/>
                  <a:pt x="5432" y="6653"/>
                  <a:pt x="5413" y="6679"/>
                </a:cubicBezTo>
                <a:cubicBezTo>
                  <a:pt x="5394" y="6706"/>
                  <a:pt x="5380" y="6738"/>
                  <a:pt x="5379" y="6776"/>
                </a:cubicBezTo>
                <a:cubicBezTo>
                  <a:pt x="5379" y="6798"/>
                  <a:pt x="5383" y="6821"/>
                  <a:pt x="5390" y="6847"/>
                </a:cubicBezTo>
                <a:lnTo>
                  <a:pt x="5414" y="6864"/>
                </a:lnTo>
                <a:cubicBezTo>
                  <a:pt x="5490" y="6862"/>
                  <a:pt x="5616" y="6875"/>
                  <a:pt x="5751" y="6810"/>
                </a:cubicBezTo>
                <a:lnTo>
                  <a:pt x="5751" y="6811"/>
                </a:lnTo>
                <a:lnTo>
                  <a:pt x="5755" y="6809"/>
                </a:lnTo>
                <a:cubicBezTo>
                  <a:pt x="5763" y="6804"/>
                  <a:pt x="5772" y="6800"/>
                  <a:pt x="5781" y="6795"/>
                </a:cubicBezTo>
                <a:cubicBezTo>
                  <a:pt x="5927" y="6712"/>
                  <a:pt x="6078" y="6534"/>
                  <a:pt x="6195" y="6155"/>
                </a:cubicBezTo>
                <a:lnTo>
                  <a:pt x="6188" y="6131"/>
                </a:lnTo>
                <a:cubicBezTo>
                  <a:pt x="6114" y="6060"/>
                  <a:pt x="6054" y="6020"/>
                  <a:pt x="6005" y="5986"/>
                </a:cubicBezTo>
                <a:cubicBezTo>
                  <a:pt x="5956" y="5952"/>
                  <a:pt x="5918" y="5925"/>
                  <a:pt x="5883" y="5875"/>
                </a:cubicBezTo>
                <a:lnTo>
                  <a:pt x="5883" y="5876"/>
                </a:lnTo>
                <a:cubicBezTo>
                  <a:pt x="5835" y="5806"/>
                  <a:pt x="5703" y="5644"/>
                  <a:pt x="5580" y="5491"/>
                </a:cubicBezTo>
                <a:cubicBezTo>
                  <a:pt x="5519" y="5415"/>
                  <a:pt x="5460" y="5341"/>
                  <a:pt x="5415" y="5284"/>
                </a:cubicBezTo>
                <a:cubicBezTo>
                  <a:pt x="5393" y="5255"/>
                  <a:pt x="5374" y="5230"/>
                  <a:pt x="5360" y="5211"/>
                </a:cubicBezTo>
                <a:cubicBezTo>
                  <a:pt x="5353" y="5202"/>
                  <a:pt x="5348" y="5194"/>
                  <a:pt x="5344" y="5188"/>
                </a:cubicBezTo>
                <a:lnTo>
                  <a:pt x="5340" y="5180"/>
                </a:lnTo>
                <a:lnTo>
                  <a:pt x="5339" y="5178"/>
                </a:lnTo>
                <a:lnTo>
                  <a:pt x="5339" y="5178"/>
                </a:lnTo>
                <a:lnTo>
                  <a:pt x="5338" y="5178"/>
                </a:lnTo>
                <a:lnTo>
                  <a:pt x="5339" y="5178"/>
                </a:lnTo>
                <a:lnTo>
                  <a:pt x="5339" y="5178"/>
                </a:lnTo>
                <a:lnTo>
                  <a:pt x="5338" y="5178"/>
                </a:lnTo>
                <a:lnTo>
                  <a:pt x="5339" y="5178"/>
                </a:lnTo>
                <a:lnTo>
                  <a:pt x="5316" y="5186"/>
                </a:lnTo>
                <a:lnTo>
                  <a:pt x="5339" y="5181"/>
                </a:lnTo>
                <a:cubicBezTo>
                  <a:pt x="5319" y="5083"/>
                  <a:pt x="5311" y="4959"/>
                  <a:pt x="5314" y="4812"/>
                </a:cubicBezTo>
                <a:cubicBezTo>
                  <a:pt x="5316" y="4714"/>
                  <a:pt x="5323" y="4607"/>
                  <a:pt x="5335" y="4491"/>
                </a:cubicBezTo>
                <a:lnTo>
                  <a:pt x="5336" y="4476"/>
                </a:lnTo>
                <a:lnTo>
                  <a:pt x="5609" y="4396"/>
                </a:lnTo>
                <a:cubicBezTo>
                  <a:pt x="5619" y="4392"/>
                  <a:pt x="5626" y="4382"/>
                  <a:pt x="5626" y="4371"/>
                </a:cubicBezTo>
                <a:cubicBezTo>
                  <a:pt x="5626" y="4369"/>
                  <a:pt x="5604" y="4057"/>
                  <a:pt x="5476" y="3790"/>
                </a:cubicBezTo>
                <a:cubicBezTo>
                  <a:pt x="5470" y="3778"/>
                  <a:pt x="5456" y="3773"/>
                  <a:pt x="5444" y="3779"/>
                </a:cubicBezTo>
                <a:cubicBezTo>
                  <a:pt x="5432" y="3785"/>
                  <a:pt x="5427" y="3799"/>
                  <a:pt x="5433" y="3811"/>
                </a:cubicBezTo>
                <a:cubicBezTo>
                  <a:pt x="5494" y="3939"/>
                  <a:pt x="5531" y="4080"/>
                  <a:pt x="5552" y="4189"/>
                </a:cubicBezTo>
                <a:cubicBezTo>
                  <a:pt x="5562" y="4243"/>
                  <a:pt x="5569" y="4290"/>
                  <a:pt x="5572" y="4323"/>
                </a:cubicBezTo>
                <a:lnTo>
                  <a:pt x="5576" y="4349"/>
                </a:lnTo>
                <a:lnTo>
                  <a:pt x="5569" y="4357"/>
                </a:lnTo>
                <a:lnTo>
                  <a:pt x="5565" y="4358"/>
                </a:lnTo>
                <a:lnTo>
                  <a:pt x="5206" y="4464"/>
                </a:lnTo>
                <a:lnTo>
                  <a:pt x="5209" y="4346"/>
                </a:lnTo>
                <a:cubicBezTo>
                  <a:pt x="5209" y="4337"/>
                  <a:pt x="5204" y="4329"/>
                  <a:pt x="5196" y="4324"/>
                </a:cubicBezTo>
                <a:cubicBezTo>
                  <a:pt x="5188" y="4320"/>
                  <a:pt x="5179" y="4321"/>
                  <a:pt x="5171" y="4326"/>
                </a:cubicBezTo>
                <a:lnTo>
                  <a:pt x="4912" y="4505"/>
                </a:lnTo>
                <a:lnTo>
                  <a:pt x="4914" y="4402"/>
                </a:lnTo>
                <a:cubicBezTo>
                  <a:pt x="4915" y="4394"/>
                  <a:pt x="4911" y="4386"/>
                  <a:pt x="4904" y="4381"/>
                </a:cubicBezTo>
                <a:cubicBezTo>
                  <a:pt x="4898" y="4377"/>
                  <a:pt x="4889" y="4376"/>
                  <a:pt x="4882" y="4379"/>
                </a:cubicBezTo>
                <a:lnTo>
                  <a:pt x="4584" y="4494"/>
                </a:lnTo>
                <a:lnTo>
                  <a:pt x="4586" y="4388"/>
                </a:lnTo>
                <a:cubicBezTo>
                  <a:pt x="4586" y="4381"/>
                  <a:pt x="4583" y="4374"/>
                  <a:pt x="4577" y="4369"/>
                </a:cubicBezTo>
                <a:cubicBezTo>
                  <a:pt x="4571" y="4364"/>
                  <a:pt x="4563" y="4362"/>
                  <a:pt x="4556" y="4364"/>
                </a:cubicBezTo>
                <a:lnTo>
                  <a:pt x="4228" y="4442"/>
                </a:lnTo>
                <a:lnTo>
                  <a:pt x="4218" y="4444"/>
                </a:lnTo>
                <a:lnTo>
                  <a:pt x="4216" y="4441"/>
                </a:lnTo>
                <a:cubicBezTo>
                  <a:pt x="4214" y="4440"/>
                  <a:pt x="4215" y="4437"/>
                  <a:pt x="4215" y="4435"/>
                </a:cubicBezTo>
                <a:cubicBezTo>
                  <a:pt x="4200" y="4301"/>
                  <a:pt x="4196" y="4137"/>
                  <a:pt x="4199" y="3995"/>
                </a:cubicBezTo>
                <a:cubicBezTo>
                  <a:pt x="4201" y="3925"/>
                  <a:pt x="4204" y="3861"/>
                  <a:pt x="4207" y="3808"/>
                </a:cubicBezTo>
                <a:cubicBezTo>
                  <a:pt x="4233" y="3804"/>
                  <a:pt x="4277" y="3800"/>
                  <a:pt x="4331" y="3797"/>
                </a:cubicBezTo>
                <a:cubicBezTo>
                  <a:pt x="4413" y="3792"/>
                  <a:pt x="4519" y="3788"/>
                  <a:pt x="4635" y="3784"/>
                </a:cubicBezTo>
                <a:lnTo>
                  <a:pt x="4634" y="3789"/>
                </a:lnTo>
                <a:cubicBezTo>
                  <a:pt x="4624" y="3857"/>
                  <a:pt x="4619" y="3927"/>
                  <a:pt x="4618" y="3991"/>
                </a:cubicBezTo>
                <a:cubicBezTo>
                  <a:pt x="4615" y="4119"/>
                  <a:pt x="4624" y="4220"/>
                  <a:pt x="4624" y="4220"/>
                </a:cubicBezTo>
                <a:lnTo>
                  <a:pt x="4626" y="4244"/>
                </a:lnTo>
                <a:lnTo>
                  <a:pt x="4674" y="4240"/>
                </a:lnTo>
                <a:lnTo>
                  <a:pt x="4672" y="4216"/>
                </a:lnTo>
                <a:cubicBezTo>
                  <a:pt x="4672" y="4216"/>
                  <a:pt x="4672" y="4210"/>
                  <a:pt x="4671" y="4199"/>
                </a:cubicBezTo>
                <a:cubicBezTo>
                  <a:pt x="4668" y="4165"/>
                  <a:pt x="4664" y="4086"/>
                  <a:pt x="4666" y="3992"/>
                </a:cubicBezTo>
                <a:cubicBezTo>
                  <a:pt x="4667" y="3930"/>
                  <a:pt x="4672" y="3861"/>
                  <a:pt x="4681" y="3796"/>
                </a:cubicBezTo>
                <a:lnTo>
                  <a:pt x="4683" y="3782"/>
                </a:lnTo>
                <a:cubicBezTo>
                  <a:pt x="4750" y="3780"/>
                  <a:pt x="4818" y="3778"/>
                  <a:pt x="4885" y="3777"/>
                </a:cubicBezTo>
                <a:lnTo>
                  <a:pt x="4884" y="3782"/>
                </a:lnTo>
                <a:close/>
                <a:moveTo>
                  <a:pt x="4939" y="3194"/>
                </a:moveTo>
                <a:lnTo>
                  <a:pt x="5068" y="3292"/>
                </a:lnTo>
                <a:cubicBezTo>
                  <a:pt x="5006" y="3304"/>
                  <a:pt x="4931" y="3315"/>
                  <a:pt x="4859" y="3321"/>
                </a:cubicBezTo>
                <a:lnTo>
                  <a:pt x="4703" y="3108"/>
                </a:lnTo>
                <a:cubicBezTo>
                  <a:pt x="4725" y="3092"/>
                  <a:pt x="4745" y="3073"/>
                  <a:pt x="4763" y="3053"/>
                </a:cubicBezTo>
                <a:cubicBezTo>
                  <a:pt x="4804" y="3006"/>
                  <a:pt x="4833" y="2950"/>
                  <a:pt x="4834" y="2891"/>
                </a:cubicBezTo>
                <a:cubicBezTo>
                  <a:pt x="4836" y="2842"/>
                  <a:pt x="4816" y="2792"/>
                  <a:pt x="4769" y="2754"/>
                </a:cubicBezTo>
                <a:lnTo>
                  <a:pt x="4756" y="2743"/>
                </a:lnTo>
                <a:lnTo>
                  <a:pt x="4741" y="2752"/>
                </a:lnTo>
                <a:cubicBezTo>
                  <a:pt x="4671" y="2794"/>
                  <a:pt x="4592" y="2833"/>
                  <a:pt x="4534" y="2857"/>
                </a:cubicBezTo>
                <a:lnTo>
                  <a:pt x="4465" y="2773"/>
                </a:lnTo>
                <a:lnTo>
                  <a:pt x="4463" y="2771"/>
                </a:lnTo>
                <a:lnTo>
                  <a:pt x="4463" y="2770"/>
                </a:lnTo>
                <a:cubicBezTo>
                  <a:pt x="4463" y="2769"/>
                  <a:pt x="4464" y="2769"/>
                  <a:pt x="4465" y="2768"/>
                </a:cubicBezTo>
                <a:cubicBezTo>
                  <a:pt x="4492" y="2744"/>
                  <a:pt x="4552" y="2699"/>
                  <a:pt x="4625" y="2645"/>
                </a:cubicBezTo>
                <a:cubicBezTo>
                  <a:pt x="4735" y="2565"/>
                  <a:pt x="4877" y="2465"/>
                  <a:pt x="4991" y="2386"/>
                </a:cubicBezTo>
                <a:cubicBezTo>
                  <a:pt x="5048" y="2346"/>
                  <a:pt x="5099" y="2311"/>
                  <a:pt x="5134" y="2287"/>
                </a:cubicBezTo>
                <a:cubicBezTo>
                  <a:pt x="5147" y="2278"/>
                  <a:pt x="5157" y="2271"/>
                  <a:pt x="5166" y="2265"/>
                </a:cubicBezTo>
                <a:lnTo>
                  <a:pt x="5169" y="2263"/>
                </a:lnTo>
                <a:lnTo>
                  <a:pt x="5176" y="2264"/>
                </a:lnTo>
                <a:lnTo>
                  <a:pt x="5180" y="2271"/>
                </a:lnTo>
                <a:lnTo>
                  <a:pt x="5462" y="2656"/>
                </a:lnTo>
                <a:cubicBezTo>
                  <a:pt x="5461" y="2661"/>
                  <a:pt x="5460" y="2665"/>
                  <a:pt x="5460" y="2665"/>
                </a:cubicBezTo>
                <a:cubicBezTo>
                  <a:pt x="5458" y="2678"/>
                  <a:pt x="5467" y="2690"/>
                  <a:pt x="5480" y="2693"/>
                </a:cubicBezTo>
                <a:cubicBezTo>
                  <a:pt x="5483" y="2693"/>
                  <a:pt x="5486" y="2693"/>
                  <a:pt x="5489" y="2693"/>
                </a:cubicBezTo>
                <a:lnTo>
                  <a:pt x="5567" y="2799"/>
                </a:lnTo>
                <a:cubicBezTo>
                  <a:pt x="5572" y="2805"/>
                  <a:pt x="5579" y="2809"/>
                  <a:pt x="5586" y="2809"/>
                </a:cubicBezTo>
                <a:cubicBezTo>
                  <a:pt x="5587" y="2837"/>
                  <a:pt x="5588" y="2863"/>
                  <a:pt x="5587" y="2886"/>
                </a:cubicBezTo>
                <a:cubicBezTo>
                  <a:pt x="5587" y="2909"/>
                  <a:pt x="5585" y="2930"/>
                  <a:pt x="5583" y="2948"/>
                </a:cubicBezTo>
                <a:lnTo>
                  <a:pt x="5582" y="2955"/>
                </a:lnTo>
                <a:lnTo>
                  <a:pt x="5578" y="2968"/>
                </a:lnTo>
                <a:cubicBezTo>
                  <a:pt x="5577" y="2971"/>
                  <a:pt x="5575" y="2972"/>
                  <a:pt x="5573" y="2974"/>
                </a:cubicBezTo>
                <a:cubicBezTo>
                  <a:pt x="5480" y="3102"/>
                  <a:pt x="5314" y="3234"/>
                  <a:pt x="5130" y="3279"/>
                </a:cubicBezTo>
                <a:lnTo>
                  <a:pt x="4968" y="3156"/>
                </a:lnTo>
                <a:lnTo>
                  <a:pt x="4939" y="3194"/>
                </a:lnTo>
                <a:close/>
                <a:moveTo>
                  <a:pt x="5494" y="2318"/>
                </a:moveTo>
                <a:cubicBezTo>
                  <a:pt x="5510" y="2375"/>
                  <a:pt x="5525" y="2431"/>
                  <a:pt x="5537" y="2484"/>
                </a:cubicBezTo>
                <a:cubicBezTo>
                  <a:pt x="5526" y="2481"/>
                  <a:pt x="5513" y="2486"/>
                  <a:pt x="5509" y="2497"/>
                </a:cubicBezTo>
                <a:cubicBezTo>
                  <a:pt x="5495" y="2525"/>
                  <a:pt x="5485" y="2562"/>
                  <a:pt x="5476" y="2594"/>
                </a:cubicBezTo>
                <a:lnTo>
                  <a:pt x="5198" y="2213"/>
                </a:lnTo>
                <a:cubicBezTo>
                  <a:pt x="5190" y="2203"/>
                  <a:pt x="5175" y="2200"/>
                  <a:pt x="5165" y="2207"/>
                </a:cubicBezTo>
                <a:cubicBezTo>
                  <a:pt x="5165" y="2207"/>
                  <a:pt x="4978" y="2335"/>
                  <a:pt x="4791" y="2467"/>
                </a:cubicBezTo>
                <a:cubicBezTo>
                  <a:pt x="4698" y="2533"/>
                  <a:pt x="4605" y="2600"/>
                  <a:pt x="4534" y="2653"/>
                </a:cubicBezTo>
                <a:cubicBezTo>
                  <a:pt x="4499" y="2679"/>
                  <a:pt x="4469" y="2702"/>
                  <a:pt x="4448" y="2719"/>
                </a:cubicBezTo>
                <a:cubicBezTo>
                  <a:pt x="4438" y="2728"/>
                  <a:pt x="4429" y="2736"/>
                  <a:pt x="4423" y="2742"/>
                </a:cubicBezTo>
                <a:lnTo>
                  <a:pt x="4414" y="2752"/>
                </a:lnTo>
                <a:lnTo>
                  <a:pt x="4410" y="2758"/>
                </a:lnTo>
                <a:cubicBezTo>
                  <a:pt x="4409" y="2760"/>
                  <a:pt x="4407" y="2764"/>
                  <a:pt x="4407" y="2770"/>
                </a:cubicBezTo>
                <a:cubicBezTo>
                  <a:pt x="4407" y="2774"/>
                  <a:pt x="4409" y="2780"/>
                  <a:pt x="4412" y="2785"/>
                </a:cubicBezTo>
                <a:cubicBezTo>
                  <a:pt x="4417" y="2792"/>
                  <a:pt x="4415" y="2789"/>
                  <a:pt x="4423" y="2798"/>
                </a:cubicBezTo>
                <a:lnTo>
                  <a:pt x="4482" y="2870"/>
                </a:lnTo>
                <a:cubicBezTo>
                  <a:pt x="4400" y="2887"/>
                  <a:pt x="4301" y="2902"/>
                  <a:pt x="4220" y="2904"/>
                </a:cubicBezTo>
                <a:lnTo>
                  <a:pt x="4206" y="2904"/>
                </a:lnTo>
                <a:lnTo>
                  <a:pt x="4200" y="2898"/>
                </a:lnTo>
                <a:cubicBezTo>
                  <a:pt x="4198" y="2895"/>
                  <a:pt x="4201" y="2891"/>
                  <a:pt x="4201" y="2887"/>
                </a:cubicBezTo>
                <a:cubicBezTo>
                  <a:pt x="4203" y="2860"/>
                  <a:pt x="4207" y="2821"/>
                  <a:pt x="4217" y="2770"/>
                </a:cubicBezTo>
                <a:cubicBezTo>
                  <a:pt x="4234" y="2682"/>
                  <a:pt x="4267" y="2558"/>
                  <a:pt x="4331" y="2392"/>
                </a:cubicBezTo>
                <a:lnTo>
                  <a:pt x="4287" y="2375"/>
                </a:lnTo>
                <a:cubicBezTo>
                  <a:pt x="4221" y="2543"/>
                  <a:pt x="4188" y="2670"/>
                  <a:pt x="4170" y="2761"/>
                </a:cubicBezTo>
                <a:cubicBezTo>
                  <a:pt x="4153" y="2851"/>
                  <a:pt x="4151" y="2906"/>
                  <a:pt x="4151" y="2928"/>
                </a:cubicBezTo>
                <a:lnTo>
                  <a:pt x="4150" y="2952"/>
                </a:lnTo>
                <a:lnTo>
                  <a:pt x="4174" y="2952"/>
                </a:lnTo>
                <a:cubicBezTo>
                  <a:pt x="4283" y="2955"/>
                  <a:pt x="4433" y="2932"/>
                  <a:pt x="4540" y="2906"/>
                </a:cubicBezTo>
                <a:lnTo>
                  <a:pt x="4542" y="2906"/>
                </a:lnTo>
                <a:lnTo>
                  <a:pt x="4544" y="2905"/>
                </a:lnTo>
                <a:cubicBezTo>
                  <a:pt x="4599" y="2883"/>
                  <a:pt x="4673" y="2848"/>
                  <a:pt x="4742" y="2808"/>
                </a:cubicBezTo>
                <a:lnTo>
                  <a:pt x="4748" y="2804"/>
                </a:lnTo>
                <a:lnTo>
                  <a:pt x="4752" y="2804"/>
                </a:lnTo>
                <a:cubicBezTo>
                  <a:pt x="4758" y="2805"/>
                  <a:pt x="4759" y="2812"/>
                  <a:pt x="4762" y="2816"/>
                </a:cubicBezTo>
                <a:cubicBezTo>
                  <a:pt x="4780" y="2839"/>
                  <a:pt x="4787" y="2863"/>
                  <a:pt x="4786" y="2889"/>
                </a:cubicBezTo>
                <a:cubicBezTo>
                  <a:pt x="4786" y="2932"/>
                  <a:pt x="4762" y="2981"/>
                  <a:pt x="4727" y="3021"/>
                </a:cubicBezTo>
                <a:cubicBezTo>
                  <a:pt x="4691" y="3062"/>
                  <a:pt x="4644" y="3094"/>
                  <a:pt x="4601" y="3108"/>
                </a:cubicBezTo>
                <a:lnTo>
                  <a:pt x="4599" y="3108"/>
                </a:lnTo>
                <a:lnTo>
                  <a:pt x="4598" y="3109"/>
                </a:lnTo>
                <a:cubicBezTo>
                  <a:pt x="4478" y="3162"/>
                  <a:pt x="4296" y="3215"/>
                  <a:pt x="4146" y="3212"/>
                </a:cubicBezTo>
                <a:cubicBezTo>
                  <a:pt x="4079" y="3210"/>
                  <a:pt x="4018" y="3199"/>
                  <a:pt x="3974" y="3171"/>
                </a:cubicBezTo>
                <a:lnTo>
                  <a:pt x="3966" y="3165"/>
                </a:lnTo>
                <a:lnTo>
                  <a:pt x="3959" y="3155"/>
                </a:lnTo>
                <a:cubicBezTo>
                  <a:pt x="3958" y="3153"/>
                  <a:pt x="3958" y="3151"/>
                  <a:pt x="3957" y="3149"/>
                </a:cubicBezTo>
                <a:cubicBezTo>
                  <a:pt x="3955" y="3138"/>
                  <a:pt x="3953" y="3125"/>
                  <a:pt x="3952" y="3110"/>
                </a:cubicBezTo>
                <a:cubicBezTo>
                  <a:pt x="3949" y="3082"/>
                  <a:pt x="3948" y="3048"/>
                  <a:pt x="3949" y="3007"/>
                </a:cubicBezTo>
                <a:cubicBezTo>
                  <a:pt x="3954" y="2755"/>
                  <a:pt x="4045" y="2295"/>
                  <a:pt x="4361" y="1993"/>
                </a:cubicBezTo>
                <a:lnTo>
                  <a:pt x="4344" y="1976"/>
                </a:lnTo>
                <a:lnTo>
                  <a:pt x="4360" y="1994"/>
                </a:lnTo>
                <a:cubicBezTo>
                  <a:pt x="4459" y="1907"/>
                  <a:pt x="4589" y="1834"/>
                  <a:pt x="4728" y="1790"/>
                </a:cubicBezTo>
                <a:cubicBezTo>
                  <a:pt x="4730" y="1807"/>
                  <a:pt x="4740" y="1821"/>
                  <a:pt x="4752" y="1831"/>
                </a:cubicBezTo>
                <a:cubicBezTo>
                  <a:pt x="4771" y="1847"/>
                  <a:pt x="4796" y="1857"/>
                  <a:pt x="4825" y="1865"/>
                </a:cubicBezTo>
                <a:cubicBezTo>
                  <a:pt x="4854" y="1872"/>
                  <a:pt x="4888" y="1876"/>
                  <a:pt x="4923" y="1877"/>
                </a:cubicBezTo>
                <a:cubicBezTo>
                  <a:pt x="4976" y="1878"/>
                  <a:pt x="5032" y="1871"/>
                  <a:pt x="5081" y="1853"/>
                </a:cubicBezTo>
                <a:cubicBezTo>
                  <a:pt x="5129" y="1836"/>
                  <a:pt x="5171" y="1807"/>
                  <a:pt x="5193" y="1762"/>
                </a:cubicBezTo>
                <a:cubicBezTo>
                  <a:pt x="5462" y="1812"/>
                  <a:pt x="5630" y="1971"/>
                  <a:pt x="5731" y="2143"/>
                </a:cubicBezTo>
                <a:lnTo>
                  <a:pt x="5732" y="2144"/>
                </a:lnTo>
                <a:lnTo>
                  <a:pt x="5732" y="2144"/>
                </a:lnTo>
                <a:cubicBezTo>
                  <a:pt x="5884" y="2384"/>
                  <a:pt x="5919" y="2665"/>
                  <a:pt x="5915" y="2876"/>
                </a:cubicBezTo>
                <a:cubicBezTo>
                  <a:pt x="5912" y="2987"/>
                  <a:pt x="5906" y="3081"/>
                  <a:pt x="5886" y="3132"/>
                </a:cubicBezTo>
                <a:lnTo>
                  <a:pt x="5867" y="3181"/>
                </a:lnTo>
                <a:cubicBezTo>
                  <a:pt x="5866" y="3185"/>
                  <a:pt x="5863" y="3188"/>
                  <a:pt x="5861" y="3191"/>
                </a:cubicBezTo>
                <a:cubicBezTo>
                  <a:pt x="5811" y="3264"/>
                  <a:pt x="5710" y="3351"/>
                  <a:pt x="5593" y="3423"/>
                </a:cubicBezTo>
                <a:cubicBezTo>
                  <a:pt x="5459" y="3505"/>
                  <a:pt x="5302" y="3570"/>
                  <a:pt x="5180" y="3581"/>
                </a:cubicBezTo>
                <a:lnTo>
                  <a:pt x="5177" y="3582"/>
                </a:lnTo>
                <a:lnTo>
                  <a:pt x="5175" y="3582"/>
                </a:lnTo>
                <a:cubicBezTo>
                  <a:pt x="5152" y="3589"/>
                  <a:pt x="5126" y="3592"/>
                  <a:pt x="5100" y="3592"/>
                </a:cubicBezTo>
                <a:cubicBezTo>
                  <a:pt x="5042" y="3591"/>
                  <a:pt x="4980" y="3571"/>
                  <a:pt x="4935" y="3538"/>
                </a:cubicBezTo>
                <a:cubicBezTo>
                  <a:pt x="4889" y="3506"/>
                  <a:pt x="4862" y="3463"/>
                  <a:pt x="4863" y="3413"/>
                </a:cubicBezTo>
                <a:cubicBezTo>
                  <a:pt x="4863" y="3403"/>
                  <a:pt x="4867" y="3381"/>
                  <a:pt x="4867" y="3381"/>
                </a:cubicBezTo>
                <a:lnTo>
                  <a:pt x="4886" y="3367"/>
                </a:lnTo>
                <a:cubicBezTo>
                  <a:pt x="4892" y="3362"/>
                  <a:pt x="4901" y="3365"/>
                  <a:pt x="4909" y="3365"/>
                </a:cubicBezTo>
                <a:cubicBezTo>
                  <a:pt x="4991" y="3356"/>
                  <a:pt x="5073" y="3341"/>
                  <a:pt x="5134" y="3327"/>
                </a:cubicBezTo>
                <a:cubicBezTo>
                  <a:pt x="5343" y="3279"/>
                  <a:pt x="5524" y="3131"/>
                  <a:pt x="5623" y="2987"/>
                </a:cubicBezTo>
                <a:lnTo>
                  <a:pt x="5626" y="2983"/>
                </a:lnTo>
                <a:lnTo>
                  <a:pt x="5627" y="2978"/>
                </a:lnTo>
                <a:cubicBezTo>
                  <a:pt x="5632" y="2952"/>
                  <a:pt x="5635" y="2922"/>
                  <a:pt x="5636" y="2888"/>
                </a:cubicBezTo>
                <a:cubicBezTo>
                  <a:pt x="5639" y="2750"/>
                  <a:pt x="5610" y="2545"/>
                  <a:pt x="5540" y="2305"/>
                </a:cubicBezTo>
                <a:lnTo>
                  <a:pt x="5494" y="2318"/>
                </a:lnTo>
                <a:close/>
                <a:moveTo>
                  <a:pt x="5547" y="2530"/>
                </a:moveTo>
                <a:cubicBezTo>
                  <a:pt x="5562" y="2605"/>
                  <a:pt x="5573" y="2674"/>
                  <a:pt x="5580" y="2735"/>
                </a:cubicBezTo>
                <a:lnTo>
                  <a:pt x="5514" y="2645"/>
                </a:lnTo>
                <a:cubicBezTo>
                  <a:pt x="5520" y="2614"/>
                  <a:pt x="5532" y="2565"/>
                  <a:pt x="5547" y="2530"/>
                </a:cubicBezTo>
                <a:close/>
                <a:moveTo>
                  <a:pt x="5099" y="3640"/>
                </a:moveTo>
                <a:cubicBezTo>
                  <a:pt x="5135" y="3641"/>
                  <a:pt x="5243" y="3621"/>
                  <a:pt x="5279" y="3612"/>
                </a:cubicBezTo>
                <a:cubicBezTo>
                  <a:pt x="5390" y="3585"/>
                  <a:pt x="5510" y="3530"/>
                  <a:pt x="5618" y="3464"/>
                </a:cubicBezTo>
                <a:cubicBezTo>
                  <a:pt x="5719" y="3401"/>
                  <a:pt x="5808" y="3330"/>
                  <a:pt x="5868" y="3260"/>
                </a:cubicBezTo>
                <a:lnTo>
                  <a:pt x="5926" y="3343"/>
                </a:lnTo>
                <a:lnTo>
                  <a:pt x="5248" y="3839"/>
                </a:lnTo>
                <a:lnTo>
                  <a:pt x="5099" y="3640"/>
                </a:lnTo>
                <a:close/>
                <a:moveTo>
                  <a:pt x="4418" y="565"/>
                </a:moveTo>
                <a:lnTo>
                  <a:pt x="4360" y="419"/>
                </a:lnTo>
                <a:cubicBezTo>
                  <a:pt x="4486" y="315"/>
                  <a:pt x="4676" y="236"/>
                  <a:pt x="4860" y="241"/>
                </a:cubicBezTo>
                <a:cubicBezTo>
                  <a:pt x="4910" y="242"/>
                  <a:pt x="4960" y="249"/>
                  <a:pt x="5008" y="263"/>
                </a:cubicBezTo>
                <a:lnTo>
                  <a:pt x="5024" y="354"/>
                </a:lnTo>
                <a:cubicBezTo>
                  <a:pt x="4992" y="347"/>
                  <a:pt x="4957" y="342"/>
                  <a:pt x="4921" y="340"/>
                </a:cubicBezTo>
                <a:lnTo>
                  <a:pt x="4897" y="339"/>
                </a:lnTo>
                <a:lnTo>
                  <a:pt x="4897" y="340"/>
                </a:lnTo>
                <a:cubicBezTo>
                  <a:pt x="4744" y="340"/>
                  <a:pt x="4615" y="379"/>
                  <a:pt x="4522" y="449"/>
                </a:cubicBezTo>
                <a:cubicBezTo>
                  <a:pt x="4479" y="481"/>
                  <a:pt x="4444" y="520"/>
                  <a:pt x="4418" y="565"/>
                </a:cubicBezTo>
                <a:close/>
                <a:moveTo>
                  <a:pt x="4311" y="398"/>
                </a:moveTo>
                <a:lnTo>
                  <a:pt x="4154" y="394"/>
                </a:lnTo>
                <a:lnTo>
                  <a:pt x="4599" y="49"/>
                </a:lnTo>
                <a:lnTo>
                  <a:pt x="5191" y="103"/>
                </a:lnTo>
                <a:lnTo>
                  <a:pt x="5019" y="216"/>
                </a:lnTo>
                <a:cubicBezTo>
                  <a:pt x="4967" y="201"/>
                  <a:pt x="4914" y="194"/>
                  <a:pt x="4861" y="193"/>
                </a:cubicBezTo>
                <a:cubicBezTo>
                  <a:pt x="4652" y="188"/>
                  <a:pt x="4445" y="279"/>
                  <a:pt x="4311" y="398"/>
                </a:cubicBezTo>
                <a:close/>
                <a:moveTo>
                  <a:pt x="4413" y="4448"/>
                </a:moveTo>
                <a:lnTo>
                  <a:pt x="4537" y="4418"/>
                </a:lnTo>
                <a:lnTo>
                  <a:pt x="4535" y="4529"/>
                </a:lnTo>
                <a:cubicBezTo>
                  <a:pt x="4534" y="4537"/>
                  <a:pt x="4538" y="4545"/>
                  <a:pt x="4545" y="4549"/>
                </a:cubicBezTo>
                <a:cubicBezTo>
                  <a:pt x="4551" y="4554"/>
                  <a:pt x="4560" y="4555"/>
                  <a:pt x="4567" y="4552"/>
                </a:cubicBezTo>
                <a:lnTo>
                  <a:pt x="4787" y="4467"/>
                </a:lnTo>
                <a:lnTo>
                  <a:pt x="4786" y="4486"/>
                </a:lnTo>
                <a:cubicBezTo>
                  <a:pt x="4784" y="4514"/>
                  <a:pt x="4783" y="4541"/>
                  <a:pt x="4783" y="4569"/>
                </a:cubicBezTo>
                <a:cubicBezTo>
                  <a:pt x="4778" y="4764"/>
                  <a:pt x="4794" y="4945"/>
                  <a:pt x="4834" y="5099"/>
                </a:cubicBezTo>
                <a:cubicBezTo>
                  <a:pt x="4867" y="5229"/>
                  <a:pt x="4917" y="5340"/>
                  <a:pt x="4986" y="5424"/>
                </a:cubicBezTo>
                <a:cubicBezTo>
                  <a:pt x="4998" y="5459"/>
                  <a:pt x="5007" y="5510"/>
                  <a:pt x="5013" y="5570"/>
                </a:cubicBezTo>
                <a:cubicBezTo>
                  <a:pt x="5034" y="5772"/>
                  <a:pt x="5026" y="6073"/>
                  <a:pt x="5039" y="6252"/>
                </a:cubicBezTo>
                <a:lnTo>
                  <a:pt x="4838" y="6246"/>
                </a:lnTo>
                <a:cubicBezTo>
                  <a:pt x="4831" y="6046"/>
                  <a:pt x="4777" y="5771"/>
                  <a:pt x="4722" y="5531"/>
                </a:cubicBezTo>
                <a:cubicBezTo>
                  <a:pt x="4664" y="5281"/>
                  <a:pt x="4604" y="5071"/>
                  <a:pt x="4590" y="5024"/>
                </a:cubicBezTo>
                <a:cubicBezTo>
                  <a:pt x="4567" y="4950"/>
                  <a:pt x="4482" y="4697"/>
                  <a:pt x="4413" y="4448"/>
                </a:cubicBezTo>
                <a:close/>
                <a:moveTo>
                  <a:pt x="4799" y="4462"/>
                </a:moveTo>
                <a:lnTo>
                  <a:pt x="4865" y="4437"/>
                </a:lnTo>
                <a:lnTo>
                  <a:pt x="4863" y="4552"/>
                </a:lnTo>
                <a:cubicBezTo>
                  <a:pt x="4863" y="4561"/>
                  <a:pt x="4868" y="4569"/>
                  <a:pt x="4876" y="4573"/>
                </a:cubicBezTo>
                <a:cubicBezTo>
                  <a:pt x="4884" y="4578"/>
                  <a:pt x="4894" y="4577"/>
                  <a:pt x="4901" y="4572"/>
                </a:cubicBezTo>
                <a:lnTo>
                  <a:pt x="5160" y="4392"/>
                </a:lnTo>
                <a:lnTo>
                  <a:pt x="5157" y="4496"/>
                </a:lnTo>
                <a:cubicBezTo>
                  <a:pt x="5157" y="4503"/>
                  <a:pt x="5161" y="4511"/>
                  <a:pt x="5167" y="4515"/>
                </a:cubicBezTo>
                <a:cubicBezTo>
                  <a:pt x="5173" y="4520"/>
                  <a:pt x="5181" y="4522"/>
                  <a:pt x="5188" y="4519"/>
                </a:cubicBezTo>
                <a:lnTo>
                  <a:pt x="5286" y="4491"/>
                </a:lnTo>
                <a:cubicBezTo>
                  <a:pt x="5275" y="4606"/>
                  <a:pt x="5268" y="4713"/>
                  <a:pt x="5266" y="4811"/>
                </a:cubicBezTo>
                <a:cubicBezTo>
                  <a:pt x="5263" y="4960"/>
                  <a:pt x="5270" y="5088"/>
                  <a:pt x="5293" y="5191"/>
                </a:cubicBezTo>
                <a:lnTo>
                  <a:pt x="5293" y="5194"/>
                </a:lnTo>
                <a:cubicBezTo>
                  <a:pt x="5296" y="5201"/>
                  <a:pt x="5299" y="5206"/>
                  <a:pt x="5304" y="5213"/>
                </a:cubicBezTo>
                <a:cubicBezTo>
                  <a:pt x="5321" y="5240"/>
                  <a:pt x="5357" y="5288"/>
                  <a:pt x="5404" y="5347"/>
                </a:cubicBezTo>
                <a:cubicBezTo>
                  <a:pt x="5474" y="5437"/>
                  <a:pt x="5568" y="5552"/>
                  <a:pt x="5652" y="5657"/>
                </a:cubicBezTo>
                <a:cubicBezTo>
                  <a:pt x="5736" y="5762"/>
                  <a:pt x="5812" y="5856"/>
                  <a:pt x="5844" y="5903"/>
                </a:cubicBezTo>
                <a:lnTo>
                  <a:pt x="5668" y="6040"/>
                </a:lnTo>
                <a:cubicBezTo>
                  <a:pt x="5659" y="6029"/>
                  <a:pt x="5650" y="6018"/>
                  <a:pt x="5640" y="6008"/>
                </a:cubicBezTo>
                <a:lnTo>
                  <a:pt x="5640" y="6008"/>
                </a:lnTo>
                <a:cubicBezTo>
                  <a:pt x="5640" y="6008"/>
                  <a:pt x="5285" y="5651"/>
                  <a:pt x="5058" y="5432"/>
                </a:cubicBezTo>
                <a:cubicBezTo>
                  <a:pt x="5048" y="5422"/>
                  <a:pt x="5038" y="5411"/>
                  <a:pt x="5028" y="5399"/>
                </a:cubicBezTo>
                <a:cubicBezTo>
                  <a:pt x="5026" y="5396"/>
                  <a:pt x="5025" y="5392"/>
                  <a:pt x="5023" y="5389"/>
                </a:cubicBezTo>
                <a:lnTo>
                  <a:pt x="5020" y="5390"/>
                </a:lnTo>
                <a:cubicBezTo>
                  <a:pt x="4958" y="5314"/>
                  <a:pt x="4912" y="5211"/>
                  <a:pt x="4880" y="5087"/>
                </a:cubicBezTo>
                <a:cubicBezTo>
                  <a:pt x="4843" y="4939"/>
                  <a:pt x="4826" y="4762"/>
                  <a:pt x="4831" y="4570"/>
                </a:cubicBezTo>
                <a:cubicBezTo>
                  <a:pt x="4831" y="4543"/>
                  <a:pt x="4832" y="4516"/>
                  <a:pt x="4834" y="4488"/>
                </a:cubicBezTo>
                <a:lnTo>
                  <a:pt x="4835" y="4464"/>
                </a:lnTo>
                <a:lnTo>
                  <a:pt x="4799" y="4462"/>
                </a:lnTo>
                <a:close/>
                <a:moveTo>
                  <a:pt x="5580" y="6594"/>
                </a:moveTo>
                <a:lnTo>
                  <a:pt x="5720" y="6772"/>
                </a:lnTo>
                <a:cubicBezTo>
                  <a:pt x="5619" y="6817"/>
                  <a:pt x="5525" y="6819"/>
                  <a:pt x="5450" y="6815"/>
                </a:cubicBezTo>
                <a:cubicBezTo>
                  <a:pt x="5446" y="6815"/>
                  <a:pt x="5441" y="6818"/>
                  <a:pt x="5438" y="6815"/>
                </a:cubicBezTo>
                <a:lnTo>
                  <a:pt x="5429" y="6801"/>
                </a:lnTo>
                <a:cubicBezTo>
                  <a:pt x="5425" y="6794"/>
                  <a:pt x="5428" y="6785"/>
                  <a:pt x="5428" y="6777"/>
                </a:cubicBezTo>
                <a:cubicBezTo>
                  <a:pt x="5429" y="6749"/>
                  <a:pt x="5437" y="6728"/>
                  <a:pt x="5452" y="6707"/>
                </a:cubicBezTo>
                <a:cubicBezTo>
                  <a:pt x="5474" y="6676"/>
                  <a:pt x="5510" y="6649"/>
                  <a:pt x="5547" y="6621"/>
                </a:cubicBezTo>
                <a:cubicBezTo>
                  <a:pt x="5558" y="6612"/>
                  <a:pt x="5569" y="6603"/>
                  <a:pt x="5580" y="6594"/>
                </a:cubicBezTo>
                <a:close/>
                <a:moveTo>
                  <a:pt x="5764" y="6749"/>
                </a:moveTo>
                <a:lnTo>
                  <a:pt x="5614" y="6560"/>
                </a:lnTo>
                <a:cubicBezTo>
                  <a:pt x="5625" y="6546"/>
                  <a:pt x="5634" y="6532"/>
                  <a:pt x="5641" y="6516"/>
                </a:cubicBezTo>
                <a:cubicBezTo>
                  <a:pt x="5672" y="6446"/>
                  <a:pt x="5720" y="6339"/>
                  <a:pt x="5723" y="6228"/>
                </a:cubicBezTo>
                <a:cubicBezTo>
                  <a:pt x="5724" y="6179"/>
                  <a:pt x="5716" y="6129"/>
                  <a:pt x="5693" y="6082"/>
                </a:cubicBezTo>
                <a:lnTo>
                  <a:pt x="5874" y="5940"/>
                </a:lnTo>
                <a:cubicBezTo>
                  <a:pt x="5906" y="5975"/>
                  <a:pt x="5940" y="6000"/>
                  <a:pt x="5978" y="6026"/>
                </a:cubicBezTo>
                <a:cubicBezTo>
                  <a:pt x="6027" y="6060"/>
                  <a:pt x="6084" y="6097"/>
                  <a:pt x="6155" y="6165"/>
                </a:cubicBezTo>
                <a:lnTo>
                  <a:pt x="6172" y="6148"/>
                </a:lnTo>
                <a:lnTo>
                  <a:pt x="6149" y="6141"/>
                </a:lnTo>
                <a:cubicBezTo>
                  <a:pt x="6035" y="6507"/>
                  <a:pt x="5894" y="6673"/>
                  <a:pt x="5764" y="6749"/>
                </a:cubicBezTo>
                <a:close/>
                <a:moveTo>
                  <a:pt x="4838" y="6294"/>
                </a:moveTo>
                <a:lnTo>
                  <a:pt x="5043" y="6301"/>
                </a:lnTo>
                <a:cubicBezTo>
                  <a:pt x="5049" y="6374"/>
                  <a:pt x="5058" y="6464"/>
                  <a:pt x="5065" y="6546"/>
                </a:cubicBezTo>
                <a:cubicBezTo>
                  <a:pt x="5074" y="6637"/>
                  <a:pt x="5080" y="6719"/>
                  <a:pt x="5079" y="6752"/>
                </a:cubicBezTo>
                <a:cubicBezTo>
                  <a:pt x="5080" y="6757"/>
                  <a:pt x="5077" y="6755"/>
                  <a:pt x="5041" y="6758"/>
                </a:cubicBezTo>
                <a:cubicBezTo>
                  <a:pt x="4921" y="6770"/>
                  <a:pt x="4624" y="6779"/>
                  <a:pt x="4390" y="6781"/>
                </a:cubicBezTo>
                <a:cubicBezTo>
                  <a:pt x="4391" y="6767"/>
                  <a:pt x="4392" y="6746"/>
                  <a:pt x="4393" y="6722"/>
                </a:cubicBezTo>
                <a:cubicBezTo>
                  <a:pt x="4394" y="6686"/>
                  <a:pt x="4393" y="6645"/>
                  <a:pt x="4386" y="6610"/>
                </a:cubicBezTo>
                <a:lnTo>
                  <a:pt x="4398" y="6608"/>
                </a:lnTo>
                <a:cubicBezTo>
                  <a:pt x="4488" y="6598"/>
                  <a:pt x="4580" y="6583"/>
                  <a:pt x="4649" y="6549"/>
                </a:cubicBezTo>
                <a:cubicBezTo>
                  <a:pt x="4755" y="6497"/>
                  <a:pt x="4827" y="6407"/>
                  <a:pt x="4838" y="6294"/>
                </a:cubicBezTo>
                <a:close/>
                <a:moveTo>
                  <a:pt x="4338" y="6615"/>
                </a:moveTo>
                <a:cubicBezTo>
                  <a:pt x="4344" y="6643"/>
                  <a:pt x="4346" y="6685"/>
                  <a:pt x="4345" y="6721"/>
                </a:cubicBezTo>
                <a:cubicBezTo>
                  <a:pt x="4344" y="6742"/>
                  <a:pt x="4343" y="6760"/>
                  <a:pt x="4343" y="6773"/>
                </a:cubicBezTo>
                <a:lnTo>
                  <a:pt x="4342" y="6781"/>
                </a:lnTo>
                <a:cubicBezTo>
                  <a:pt x="4268" y="6782"/>
                  <a:pt x="4202" y="6781"/>
                  <a:pt x="4154" y="6780"/>
                </a:cubicBezTo>
                <a:cubicBezTo>
                  <a:pt x="4128" y="6780"/>
                  <a:pt x="4108" y="6779"/>
                  <a:pt x="4093" y="6778"/>
                </a:cubicBezTo>
                <a:cubicBezTo>
                  <a:pt x="4062" y="6776"/>
                  <a:pt x="4063" y="6772"/>
                  <a:pt x="4062" y="6732"/>
                </a:cubicBezTo>
                <a:cubicBezTo>
                  <a:pt x="4062" y="6715"/>
                  <a:pt x="4070" y="6696"/>
                  <a:pt x="4088" y="6678"/>
                </a:cubicBezTo>
                <a:cubicBezTo>
                  <a:pt x="4105" y="6661"/>
                  <a:pt x="4133" y="6646"/>
                  <a:pt x="4170" y="6637"/>
                </a:cubicBezTo>
                <a:cubicBezTo>
                  <a:pt x="4210" y="6627"/>
                  <a:pt x="4271" y="6622"/>
                  <a:pt x="4338" y="6615"/>
                </a:cubicBezTo>
                <a:close/>
                <a:moveTo>
                  <a:pt x="4906" y="999"/>
                </a:moveTo>
                <a:cubicBezTo>
                  <a:pt x="4905" y="1029"/>
                  <a:pt x="4880" y="1053"/>
                  <a:pt x="4850" y="1052"/>
                </a:cubicBezTo>
                <a:cubicBezTo>
                  <a:pt x="4820" y="1051"/>
                  <a:pt x="4796" y="1026"/>
                  <a:pt x="4797" y="996"/>
                </a:cubicBezTo>
                <a:cubicBezTo>
                  <a:pt x="4797" y="966"/>
                  <a:pt x="4823" y="943"/>
                  <a:pt x="4852" y="943"/>
                </a:cubicBezTo>
                <a:cubicBezTo>
                  <a:pt x="4883" y="944"/>
                  <a:pt x="4906" y="969"/>
                  <a:pt x="4906" y="999"/>
                </a:cubicBezTo>
                <a:close/>
                <a:moveTo>
                  <a:pt x="4617" y="992"/>
                </a:moveTo>
                <a:cubicBezTo>
                  <a:pt x="4617" y="1022"/>
                  <a:pt x="4592" y="1046"/>
                  <a:pt x="4562" y="1046"/>
                </a:cubicBezTo>
                <a:cubicBezTo>
                  <a:pt x="4532" y="1045"/>
                  <a:pt x="4508" y="1020"/>
                  <a:pt x="4509" y="990"/>
                </a:cubicBezTo>
                <a:cubicBezTo>
                  <a:pt x="4510" y="960"/>
                  <a:pt x="4534" y="936"/>
                  <a:pt x="4564" y="937"/>
                </a:cubicBezTo>
                <a:cubicBezTo>
                  <a:pt x="4594" y="938"/>
                  <a:pt x="4618" y="962"/>
                  <a:pt x="4617" y="99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ru-RU"/>
          </a:p>
        </p:txBody>
      </p:sp>
      <p:sp>
        <p:nvSpPr>
          <p:cNvPr id="3" name="Скругленный прямоугольник 2"/>
          <p:cNvSpPr/>
          <p:nvPr/>
        </p:nvSpPr>
        <p:spPr>
          <a:xfrm>
            <a:off x="1210584" y="4537601"/>
            <a:ext cx="9185917" cy="1948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ln>
                <a:solidFill>
                  <a:schemeClr val="accent3">
                    <a:lumMod val="50000"/>
                  </a:schemeClr>
                </a:solidFill>
              </a:ln>
              <a:solidFill>
                <a:srgbClr val="00B050"/>
              </a:solidFill>
              <a:latin typeface="Times New Roman" panose="02020603050405020304" pitchFamily="18" charset="0"/>
              <a:cs typeface="Times New Roman" panose="02020603050405020304" pitchFamily="18" charset="0"/>
            </a:endParaRPr>
          </a:p>
          <a:p>
            <a:pPr algn="ctr"/>
            <a:endParaRPr lang="ru-RU" sz="2400" dirty="0">
              <a:ln>
                <a:solidFill>
                  <a:schemeClr val="accent3">
                    <a:lumMod val="50000"/>
                  </a:schemeClr>
                </a:solidFill>
              </a:ln>
              <a:solidFill>
                <a:srgbClr val="00B050"/>
              </a:solidFill>
              <a:latin typeface="Times New Roman" panose="02020603050405020304" pitchFamily="18" charset="0"/>
              <a:cs typeface="Times New Roman" panose="02020603050405020304" pitchFamily="18" charset="0"/>
            </a:endParaRPr>
          </a:p>
          <a:p>
            <a:pPr algn="ctr"/>
            <a:endParaRPr lang="ru-RU" sz="2400" dirty="0" smtClean="0">
              <a:ln>
                <a:solidFill>
                  <a:schemeClr val="accent3">
                    <a:lumMod val="50000"/>
                  </a:schemeClr>
                </a:solidFill>
              </a:ln>
              <a:solidFill>
                <a:srgbClr val="00B050"/>
              </a:solidFill>
              <a:latin typeface="Times New Roman" panose="02020603050405020304" pitchFamily="18" charset="0"/>
              <a:cs typeface="Times New Roman" panose="02020603050405020304" pitchFamily="18" charset="0"/>
            </a:endParaRPr>
          </a:p>
          <a:p>
            <a:pPr algn="ctr"/>
            <a:endParaRPr lang="ru-RU" sz="2400" dirty="0">
              <a:ln>
                <a:solidFill>
                  <a:schemeClr val="accent3">
                    <a:lumMod val="50000"/>
                  </a:schemeClr>
                </a:solidFill>
              </a:ln>
              <a:solidFill>
                <a:srgbClr val="00B050"/>
              </a:solidFill>
              <a:latin typeface="Times New Roman" panose="02020603050405020304" pitchFamily="18" charset="0"/>
              <a:cs typeface="Times New Roman" panose="02020603050405020304" pitchFamily="18" charset="0"/>
            </a:endParaRPr>
          </a:p>
          <a:p>
            <a:pPr algn="ctr"/>
            <a:endParaRPr lang="ru-RU" sz="2400" dirty="0" smtClean="0">
              <a:latin typeface="Times New Roman" panose="02020603050405020304" pitchFamily="18" charset="0"/>
              <a:cs typeface="Times New Roman" panose="02020603050405020304" pitchFamily="18" charset="0"/>
            </a:endParaRPr>
          </a:p>
          <a:p>
            <a:pPr algn="ctr"/>
            <a:endParaRPr lang="ru-RU" sz="2400" dirty="0">
              <a:latin typeface="Times New Roman" panose="02020603050405020304" pitchFamily="18" charset="0"/>
              <a:cs typeface="Times New Roman" panose="02020603050405020304" pitchFamily="18" charset="0"/>
            </a:endParaRPr>
          </a:p>
          <a:p>
            <a:pPr algn="ctr"/>
            <a:r>
              <a:rPr lang="ru-RU" sz="2800" dirty="0" smtClean="0">
                <a:ln>
                  <a:solidFill>
                    <a:schemeClr val="accent2">
                      <a:lumMod val="75000"/>
                    </a:schemeClr>
                  </a:solidFill>
                </a:ln>
                <a:solidFill>
                  <a:srgbClr val="92D050"/>
                </a:solidFill>
                <a:latin typeface="Times New Roman" panose="02020603050405020304" pitchFamily="18" charset="0"/>
                <a:cs typeface="Times New Roman" panose="02020603050405020304" pitchFamily="18" charset="0"/>
              </a:rPr>
              <a:t>Создание дискуссионного клуба «</a:t>
            </a:r>
            <a:r>
              <a:rPr lang="ru-RU" sz="2800" dirty="0" err="1" smtClean="0">
                <a:ln>
                  <a:solidFill>
                    <a:schemeClr val="accent2">
                      <a:lumMod val="75000"/>
                    </a:schemeClr>
                  </a:solidFill>
                </a:ln>
                <a:solidFill>
                  <a:srgbClr val="92D050"/>
                </a:solidFill>
                <a:latin typeface="Times New Roman" panose="02020603050405020304" pitchFamily="18" charset="0"/>
                <a:cs typeface="Times New Roman" panose="02020603050405020304" pitchFamily="18" charset="0"/>
              </a:rPr>
              <a:t>ПроЭмоции</a:t>
            </a:r>
            <a:r>
              <a:rPr lang="ru-RU" sz="2800" dirty="0" smtClean="0">
                <a:ln>
                  <a:solidFill>
                    <a:schemeClr val="accent2">
                      <a:lumMod val="75000"/>
                    </a:schemeClr>
                  </a:solidFill>
                </a:ln>
                <a:solidFill>
                  <a:srgbClr val="92D050"/>
                </a:solidFill>
                <a:latin typeface="Times New Roman" panose="02020603050405020304" pitchFamily="18" charset="0"/>
                <a:cs typeface="Times New Roman" panose="02020603050405020304" pitchFamily="18" charset="0"/>
              </a:rPr>
              <a:t>»</a:t>
            </a:r>
          </a:p>
          <a:p>
            <a:pPr algn="ctr"/>
            <a:r>
              <a:rPr lang="ru-RU" sz="2800" dirty="0" smtClean="0">
                <a:ln>
                  <a:solidFill>
                    <a:schemeClr val="accent2">
                      <a:lumMod val="75000"/>
                    </a:schemeClr>
                  </a:solidFill>
                </a:ln>
                <a:solidFill>
                  <a:srgbClr val="92D050"/>
                </a:solidFill>
                <a:latin typeface="Times New Roman" panose="02020603050405020304" pitchFamily="18" charset="0"/>
                <a:cs typeface="Times New Roman" panose="02020603050405020304" pitchFamily="18" charset="0"/>
              </a:rPr>
              <a:t>по развитию социально-эмоционального интеллекта у </a:t>
            </a:r>
            <a:r>
              <a:rPr lang="ru-RU" sz="2800" dirty="0">
                <a:ln>
                  <a:solidFill>
                    <a:schemeClr val="accent2">
                      <a:lumMod val="75000"/>
                    </a:schemeClr>
                  </a:solidFill>
                </a:ln>
                <a:solidFill>
                  <a:srgbClr val="92D050"/>
                </a:solidFill>
                <a:latin typeface="Times New Roman" panose="02020603050405020304" pitchFamily="18" charset="0"/>
                <a:cs typeface="Times New Roman" panose="02020603050405020304" pitchFamily="18" charset="0"/>
              </a:rPr>
              <a:t>детей </a:t>
            </a:r>
            <a:r>
              <a:rPr lang="ru-RU" sz="2800" dirty="0" smtClean="0">
                <a:ln>
                  <a:solidFill>
                    <a:schemeClr val="accent2">
                      <a:lumMod val="75000"/>
                    </a:schemeClr>
                  </a:solidFill>
                </a:ln>
                <a:solidFill>
                  <a:srgbClr val="92D050"/>
                </a:solidFill>
                <a:latin typeface="Times New Roman" panose="02020603050405020304" pitchFamily="18" charset="0"/>
                <a:cs typeface="Times New Roman" panose="02020603050405020304" pitchFamily="18" charset="0"/>
              </a:rPr>
              <a:t>старшего дошкольного </a:t>
            </a:r>
            <a:r>
              <a:rPr lang="ru-RU" sz="2800" dirty="0">
                <a:ln>
                  <a:solidFill>
                    <a:schemeClr val="accent2">
                      <a:lumMod val="75000"/>
                    </a:schemeClr>
                  </a:solidFill>
                </a:ln>
                <a:solidFill>
                  <a:srgbClr val="92D050"/>
                </a:solidFill>
                <a:latin typeface="Times New Roman" panose="02020603050405020304" pitchFamily="18" charset="0"/>
                <a:cs typeface="Times New Roman" panose="02020603050405020304" pitchFamily="18" charset="0"/>
              </a:rPr>
              <a:t>возраста</a:t>
            </a:r>
            <a:endParaRPr lang="ru-RU" sz="2800" dirty="0" smtClean="0">
              <a:ln>
                <a:solidFill>
                  <a:schemeClr val="accent2">
                    <a:lumMod val="75000"/>
                  </a:schemeClr>
                </a:solidFill>
              </a:ln>
              <a:solidFill>
                <a:srgbClr val="92D050"/>
              </a:solidFill>
              <a:latin typeface="Times New Roman" panose="02020603050405020304" pitchFamily="18" charset="0"/>
              <a:cs typeface="Times New Roman" panose="02020603050405020304" pitchFamily="18" charset="0"/>
            </a:endParaRPr>
          </a:p>
          <a:p>
            <a:pPr algn="ctr"/>
            <a:endParaRPr lang="ru-RU" dirty="0">
              <a:ln>
                <a:solidFill>
                  <a:sysClr val="windowText" lastClr="000000"/>
                </a:solidFill>
              </a:ln>
              <a:solidFill>
                <a:sysClr val="windowText" lastClr="000000"/>
              </a:solidFill>
            </a:endParaRPr>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p:txBody>
      </p:sp>
      <p:sp>
        <p:nvSpPr>
          <p:cNvPr id="13" name="Скругленный прямоугольник 12"/>
          <p:cNvSpPr/>
          <p:nvPr/>
        </p:nvSpPr>
        <p:spPr>
          <a:xfrm>
            <a:off x="2551627" y="3636844"/>
            <a:ext cx="6503831" cy="90075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sz="2400" dirty="0" smtClean="0">
              <a:ln>
                <a:solidFill>
                  <a:schemeClr val="accent3">
                    <a:lumMod val="50000"/>
                  </a:schemeClr>
                </a:solidFill>
              </a:ln>
              <a:solidFill>
                <a:srgbClr val="00B050"/>
              </a:solidFill>
              <a:latin typeface="Times New Roman" panose="02020603050405020304" pitchFamily="18" charset="0"/>
              <a:cs typeface="Times New Roman" panose="02020603050405020304" pitchFamily="18" charset="0"/>
            </a:endParaRPr>
          </a:p>
          <a:p>
            <a:pPr algn="ctr"/>
            <a:endParaRPr lang="ru-RU" sz="2400" dirty="0">
              <a:ln>
                <a:solidFill>
                  <a:schemeClr val="accent3">
                    <a:lumMod val="50000"/>
                  </a:schemeClr>
                </a:solidFill>
              </a:ln>
              <a:solidFill>
                <a:srgbClr val="00B050"/>
              </a:solidFill>
              <a:latin typeface="Times New Roman" panose="02020603050405020304" pitchFamily="18" charset="0"/>
              <a:cs typeface="Times New Roman" panose="02020603050405020304" pitchFamily="18" charset="0"/>
            </a:endParaRPr>
          </a:p>
          <a:p>
            <a:pPr algn="ctr"/>
            <a:endParaRPr lang="ru-RU" sz="2400" dirty="0" smtClean="0">
              <a:ln>
                <a:solidFill>
                  <a:schemeClr val="accent3">
                    <a:lumMod val="50000"/>
                  </a:schemeClr>
                </a:solidFill>
              </a:ln>
              <a:solidFill>
                <a:srgbClr val="00B050"/>
              </a:solidFill>
              <a:latin typeface="Times New Roman" panose="02020603050405020304" pitchFamily="18" charset="0"/>
              <a:cs typeface="Times New Roman" panose="02020603050405020304" pitchFamily="18" charset="0"/>
            </a:endParaRPr>
          </a:p>
          <a:p>
            <a:pPr algn="ctr"/>
            <a:endParaRPr lang="ru-RU" sz="2400" dirty="0" smtClean="0">
              <a:ln>
                <a:solidFill>
                  <a:schemeClr val="accent3">
                    <a:lumMod val="50000"/>
                  </a:schemeClr>
                </a:solidFill>
              </a:ln>
              <a:solidFill>
                <a:srgbClr val="00B050"/>
              </a:solidFill>
              <a:latin typeface="Times New Roman" panose="02020603050405020304" pitchFamily="18" charset="0"/>
              <a:cs typeface="Times New Roman" panose="02020603050405020304" pitchFamily="18" charset="0"/>
            </a:endParaRPr>
          </a:p>
          <a:p>
            <a:pPr algn="ctr"/>
            <a:endParaRPr lang="ru-RU" sz="2400" dirty="0">
              <a:ln>
                <a:solidFill>
                  <a:schemeClr val="accent3">
                    <a:lumMod val="50000"/>
                  </a:schemeClr>
                </a:solidFill>
              </a:ln>
              <a:solidFill>
                <a:srgbClr val="00B050"/>
              </a:solidFill>
              <a:latin typeface="Times New Roman" panose="02020603050405020304" pitchFamily="18" charset="0"/>
              <a:cs typeface="Times New Roman" panose="02020603050405020304" pitchFamily="18" charset="0"/>
            </a:endParaRPr>
          </a:p>
          <a:p>
            <a:pPr algn="ctr"/>
            <a:endParaRPr lang="ru-RU" sz="2400" dirty="0" smtClean="0">
              <a:ln>
                <a:solidFill>
                  <a:schemeClr val="accent3">
                    <a:lumMod val="50000"/>
                  </a:schemeClr>
                </a:solidFill>
              </a:ln>
              <a:solidFill>
                <a:srgbClr val="00B050"/>
              </a:solidFill>
              <a:latin typeface="Times New Roman" panose="02020603050405020304" pitchFamily="18" charset="0"/>
              <a:cs typeface="Times New Roman" panose="02020603050405020304" pitchFamily="18" charset="0"/>
            </a:endParaRPr>
          </a:p>
          <a:p>
            <a:pPr algn="ctr"/>
            <a:endParaRPr lang="ru-RU" sz="2400" dirty="0">
              <a:ln>
                <a:solidFill>
                  <a:schemeClr val="accent3">
                    <a:lumMod val="50000"/>
                  </a:schemeClr>
                </a:solidFill>
              </a:ln>
              <a:solidFill>
                <a:srgbClr val="00B050"/>
              </a:solidFill>
              <a:latin typeface="Times New Roman" panose="02020603050405020304" pitchFamily="18" charset="0"/>
              <a:cs typeface="Times New Roman" panose="02020603050405020304" pitchFamily="18" charset="0"/>
            </a:endParaRPr>
          </a:p>
          <a:p>
            <a:pPr algn="ctr"/>
            <a:r>
              <a:rPr lang="ru-RU" sz="2800" dirty="0" smtClean="0">
                <a:ln>
                  <a:solidFill>
                    <a:srgbClr val="C00000"/>
                  </a:solidFill>
                </a:ln>
                <a:solidFill>
                  <a:schemeClr val="accent1">
                    <a:lumMod val="75000"/>
                  </a:schemeClr>
                </a:solidFill>
                <a:latin typeface="Times New Roman" panose="02020603050405020304" pitchFamily="18" charset="0"/>
                <a:cs typeface="Times New Roman" panose="02020603050405020304" pitchFamily="18" charset="0"/>
              </a:rPr>
              <a:t>Направление </a:t>
            </a:r>
            <a:r>
              <a:rPr lang="ru-RU" sz="2800" dirty="0">
                <a:ln>
                  <a:solidFill>
                    <a:srgbClr val="C00000"/>
                  </a:solidFill>
                </a:ln>
                <a:solidFill>
                  <a:schemeClr val="accent1">
                    <a:lumMod val="75000"/>
                  </a:schemeClr>
                </a:solidFill>
                <a:latin typeface="Times New Roman" panose="02020603050405020304" pitchFamily="18" charset="0"/>
                <a:cs typeface="Times New Roman" panose="02020603050405020304" pitchFamily="18" charset="0"/>
              </a:rPr>
              <a:t>педагогического </a:t>
            </a:r>
            <a:r>
              <a:rPr lang="ru-RU" sz="2800" dirty="0" smtClean="0">
                <a:ln>
                  <a:solidFill>
                    <a:srgbClr val="C00000"/>
                  </a:solidFill>
                </a:ln>
                <a:solidFill>
                  <a:schemeClr val="accent1">
                    <a:lumMod val="75000"/>
                  </a:schemeClr>
                </a:solidFill>
                <a:latin typeface="Times New Roman" panose="02020603050405020304" pitchFamily="18" charset="0"/>
                <a:cs typeface="Times New Roman" panose="02020603050405020304" pitchFamily="18" charset="0"/>
              </a:rPr>
              <a:t>проекта</a:t>
            </a:r>
          </a:p>
          <a:p>
            <a:pPr algn="ctr"/>
            <a:endParaRPr lang="ru-RU" dirty="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p:txBody>
      </p:sp>
      <p:sp>
        <p:nvSpPr>
          <p:cNvPr id="8" name="Скругленный прямоугольник 7"/>
          <p:cNvSpPr/>
          <p:nvPr/>
        </p:nvSpPr>
        <p:spPr>
          <a:xfrm>
            <a:off x="3618964" y="942250"/>
            <a:ext cx="4369158" cy="90075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sz="2400" dirty="0" smtClean="0">
              <a:ln>
                <a:solidFill>
                  <a:schemeClr val="accent3">
                    <a:lumMod val="50000"/>
                  </a:schemeClr>
                </a:solidFill>
              </a:ln>
              <a:solidFill>
                <a:srgbClr val="00B050"/>
              </a:solidFill>
              <a:latin typeface="Times New Roman" panose="02020603050405020304" pitchFamily="18" charset="0"/>
              <a:cs typeface="Times New Roman" panose="02020603050405020304" pitchFamily="18" charset="0"/>
            </a:endParaRPr>
          </a:p>
          <a:p>
            <a:pPr algn="ctr"/>
            <a:endParaRPr lang="ru-RU" sz="2400" dirty="0">
              <a:ln>
                <a:solidFill>
                  <a:schemeClr val="accent3">
                    <a:lumMod val="50000"/>
                  </a:schemeClr>
                </a:solidFill>
              </a:ln>
              <a:solidFill>
                <a:srgbClr val="00B050"/>
              </a:solidFill>
              <a:latin typeface="Times New Roman" panose="02020603050405020304" pitchFamily="18" charset="0"/>
              <a:cs typeface="Times New Roman" panose="02020603050405020304" pitchFamily="18" charset="0"/>
            </a:endParaRPr>
          </a:p>
          <a:p>
            <a:pPr algn="ctr"/>
            <a:endParaRPr lang="ru-RU" sz="2400" dirty="0" smtClean="0">
              <a:ln>
                <a:solidFill>
                  <a:schemeClr val="accent3">
                    <a:lumMod val="50000"/>
                  </a:schemeClr>
                </a:solidFill>
              </a:ln>
              <a:solidFill>
                <a:srgbClr val="00B050"/>
              </a:solidFill>
              <a:latin typeface="Times New Roman" panose="02020603050405020304" pitchFamily="18" charset="0"/>
              <a:cs typeface="Times New Roman" panose="02020603050405020304" pitchFamily="18" charset="0"/>
            </a:endParaRPr>
          </a:p>
          <a:p>
            <a:pPr algn="ctr"/>
            <a:endParaRPr lang="ru-RU" sz="2400" dirty="0" smtClean="0">
              <a:ln>
                <a:solidFill>
                  <a:schemeClr val="accent3">
                    <a:lumMod val="50000"/>
                  </a:schemeClr>
                </a:solidFill>
              </a:ln>
              <a:solidFill>
                <a:srgbClr val="00B050"/>
              </a:solidFill>
              <a:latin typeface="Times New Roman" panose="02020603050405020304" pitchFamily="18" charset="0"/>
              <a:cs typeface="Times New Roman" panose="02020603050405020304" pitchFamily="18" charset="0"/>
            </a:endParaRPr>
          </a:p>
          <a:p>
            <a:pPr algn="ctr"/>
            <a:endParaRPr lang="ru-RU" sz="2400" dirty="0">
              <a:ln>
                <a:solidFill>
                  <a:schemeClr val="accent3">
                    <a:lumMod val="50000"/>
                  </a:schemeClr>
                </a:solidFill>
              </a:ln>
              <a:solidFill>
                <a:srgbClr val="00B050"/>
              </a:solidFill>
              <a:latin typeface="Times New Roman" panose="02020603050405020304" pitchFamily="18" charset="0"/>
              <a:cs typeface="Times New Roman" panose="02020603050405020304" pitchFamily="18" charset="0"/>
            </a:endParaRPr>
          </a:p>
          <a:p>
            <a:pPr algn="ctr"/>
            <a:endParaRPr lang="ru-RU" sz="2400" dirty="0" smtClean="0">
              <a:ln>
                <a:solidFill>
                  <a:schemeClr val="accent3">
                    <a:lumMod val="50000"/>
                  </a:schemeClr>
                </a:solidFill>
              </a:ln>
              <a:solidFill>
                <a:srgbClr val="00B050"/>
              </a:solidFill>
              <a:latin typeface="Times New Roman" panose="02020603050405020304" pitchFamily="18" charset="0"/>
              <a:cs typeface="Times New Roman" panose="02020603050405020304" pitchFamily="18" charset="0"/>
            </a:endParaRPr>
          </a:p>
          <a:p>
            <a:pPr algn="ctr"/>
            <a:endParaRPr lang="ru-RU" sz="2400" dirty="0">
              <a:ln>
                <a:solidFill>
                  <a:schemeClr val="accent3">
                    <a:lumMod val="50000"/>
                  </a:schemeClr>
                </a:solidFill>
              </a:ln>
              <a:solidFill>
                <a:srgbClr val="00B050"/>
              </a:solidFill>
              <a:latin typeface="Times New Roman" panose="02020603050405020304" pitchFamily="18" charset="0"/>
              <a:cs typeface="Times New Roman" panose="02020603050405020304" pitchFamily="18" charset="0"/>
            </a:endParaRPr>
          </a:p>
          <a:p>
            <a:pPr algn="ctr"/>
            <a:r>
              <a:rPr lang="ru-RU" sz="3200" dirty="0" smtClean="0">
                <a:ln>
                  <a:solidFill>
                    <a:srgbClr val="C00000"/>
                  </a:solidFill>
                </a:ln>
                <a:solidFill>
                  <a:schemeClr val="accent1">
                    <a:lumMod val="75000"/>
                  </a:schemeClr>
                </a:solidFill>
                <a:latin typeface="Times New Roman" panose="02020603050405020304" pitchFamily="18" charset="0"/>
                <a:cs typeface="Times New Roman" panose="02020603050405020304" pitchFamily="18" charset="0"/>
              </a:rPr>
              <a:t>Тема проекта:</a:t>
            </a:r>
          </a:p>
          <a:p>
            <a:pPr algn="ctr"/>
            <a:endParaRPr lang="ru-RU" dirty="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p:txBody>
      </p:sp>
      <p:sp>
        <p:nvSpPr>
          <p:cNvPr id="10" name="Скругленный прямоугольник 9"/>
          <p:cNvSpPr/>
          <p:nvPr/>
        </p:nvSpPr>
        <p:spPr>
          <a:xfrm>
            <a:off x="1210584" y="1843007"/>
            <a:ext cx="9185917" cy="1299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3">
                      <a:lumMod val="50000"/>
                    </a:schemeClr>
                  </a:solidFill>
                </a:ln>
                <a:solidFill>
                  <a:srgbClr val="00B050"/>
                </a:solidFill>
                <a:latin typeface="Times New Roman" panose="02020603050405020304" pitchFamily="18" charset="0"/>
                <a:cs typeface="Times New Roman" panose="02020603050405020304" pitchFamily="18" charset="0"/>
              </a:rPr>
              <a:t>«РАЗВИТИЕ СОЦИАЛЬНО-ЭМОЦИОНАЛЬНОГО ИНТЕЛЛЕКТА ДЕТЕЙ В МБДОУ ДЕТСКИЙ САД «ЛАДУШКИ»</a:t>
            </a:r>
          </a:p>
        </p:txBody>
      </p:sp>
    </p:spTree>
    <p:extLst>
      <p:ext uri="{BB962C8B-B14F-4D97-AF65-F5344CB8AC3E}">
        <p14:creationId xmlns:p14="http://schemas.microsoft.com/office/powerpoint/2010/main" val="738697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99254" y="983411"/>
            <a:ext cx="9053847" cy="954107"/>
          </a:xfrm>
          <a:prstGeom prst="rect">
            <a:avLst/>
          </a:prstGeom>
        </p:spPr>
        <p:txBody>
          <a:bodyPr wrap="square">
            <a:spAutoFit/>
          </a:bodyPr>
          <a:lstStyle/>
          <a:p>
            <a:r>
              <a:rPr lang="ru-RU" sz="2800" dirty="0">
                <a:ln>
                  <a:solidFill>
                    <a:srgbClr val="92D050"/>
                  </a:solidFill>
                </a:ln>
                <a:solidFill>
                  <a:schemeClr val="accent1">
                    <a:lumMod val="75000"/>
                  </a:schemeClr>
                </a:solidFill>
                <a:latin typeface="Times New Roman" panose="02020603050405020304" pitchFamily="18" charset="0"/>
                <a:cs typeface="Times New Roman" panose="02020603050405020304" pitchFamily="18" charset="0"/>
              </a:rPr>
              <a:t>«Лучший способ помочь детям – это помочь родителям»</a:t>
            </a:r>
          </a:p>
          <a:p>
            <a:r>
              <a:rPr lang="ru-RU" sz="2800" dirty="0">
                <a:ln>
                  <a:solidFill>
                    <a:srgbClr val="92D050"/>
                  </a:solidFill>
                </a:ln>
                <a:solidFill>
                  <a:schemeClr val="accent1">
                    <a:lumMod val="75000"/>
                  </a:schemeClr>
                </a:solidFill>
                <a:latin typeface="Times New Roman" panose="02020603050405020304" pitchFamily="18" charset="0"/>
                <a:cs typeface="Times New Roman" panose="02020603050405020304" pitchFamily="18" charset="0"/>
              </a:rPr>
              <a:t> </a:t>
            </a:r>
            <a:r>
              <a:rPr lang="ru-RU" sz="2800" dirty="0" smtClean="0">
                <a:ln>
                  <a:solidFill>
                    <a:srgbClr val="92D050"/>
                  </a:solidFill>
                </a:ln>
                <a:solidFill>
                  <a:schemeClr val="accent1">
                    <a:lumMod val="75000"/>
                  </a:schemeClr>
                </a:solidFill>
                <a:latin typeface="Times New Roman" panose="02020603050405020304" pitchFamily="18" charset="0"/>
                <a:cs typeface="Times New Roman" panose="02020603050405020304" pitchFamily="18" charset="0"/>
              </a:rPr>
              <a:t>                                                                       Томас </a:t>
            </a:r>
            <a:r>
              <a:rPr lang="ru-RU" sz="2800" dirty="0">
                <a:ln>
                  <a:solidFill>
                    <a:srgbClr val="92D050"/>
                  </a:solidFill>
                </a:ln>
                <a:solidFill>
                  <a:schemeClr val="accent1">
                    <a:lumMod val="75000"/>
                  </a:schemeClr>
                </a:solidFill>
                <a:latin typeface="Times New Roman" panose="02020603050405020304" pitchFamily="18" charset="0"/>
                <a:cs typeface="Times New Roman" panose="02020603050405020304" pitchFamily="18" charset="0"/>
              </a:rPr>
              <a:t>Харрис</a:t>
            </a:r>
          </a:p>
        </p:txBody>
      </p:sp>
      <p:sp>
        <p:nvSpPr>
          <p:cNvPr id="5" name="Ромб 4"/>
          <p:cNvSpPr/>
          <p:nvPr/>
        </p:nvSpPr>
        <p:spPr>
          <a:xfrm rot="5019290">
            <a:off x="8796456" y="4625087"/>
            <a:ext cx="1938778" cy="2386579"/>
          </a:xfrm>
          <a:prstGeom prst="diamo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6" name="Равнобедренный треугольник 5"/>
          <p:cNvSpPr/>
          <p:nvPr/>
        </p:nvSpPr>
        <p:spPr>
          <a:xfrm>
            <a:off x="-1" y="5446643"/>
            <a:ext cx="2650435" cy="1411357"/>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Равнобедренный треугольник 6"/>
          <p:cNvSpPr/>
          <p:nvPr/>
        </p:nvSpPr>
        <p:spPr>
          <a:xfrm rot="7957529">
            <a:off x="10316816" y="5599044"/>
            <a:ext cx="2650435" cy="14113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59635" y="493379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16836" y="1834028"/>
            <a:ext cx="11396868" cy="4793620"/>
          </a:xfrm>
          <a:prstGeom prst="rect">
            <a:avLst/>
          </a:prstGeom>
        </p:spPr>
        <p:txBody>
          <a:bodyPr wrap="square">
            <a:spAutoFit/>
          </a:bodyPr>
          <a:lstStyle/>
          <a:p>
            <a:pPr algn="just"/>
            <a:r>
              <a:rPr lang="ru-RU" sz="2350" dirty="0" smtClean="0">
                <a:ln>
                  <a:solidFill>
                    <a:schemeClr val="accent1">
                      <a:lumMod val="75000"/>
                    </a:schemeClr>
                  </a:solidFill>
                </a:ln>
                <a:solidFill>
                  <a:schemeClr val="accent3">
                    <a:lumMod val="75000"/>
                  </a:schemeClr>
                </a:solidFill>
                <a:latin typeface="Times New Roman" panose="02020603050405020304" pitchFamily="18" charset="0"/>
                <a:cs typeface="Times New Roman" panose="02020603050405020304" pitchFamily="18" charset="0"/>
              </a:rPr>
              <a:t>Дошкольное </a:t>
            </a:r>
            <a:r>
              <a:rPr lang="ru-RU" sz="2350" dirty="0">
                <a:ln>
                  <a:solidFill>
                    <a:schemeClr val="accent1">
                      <a:lumMod val="75000"/>
                    </a:schemeClr>
                  </a:solidFill>
                </a:ln>
                <a:solidFill>
                  <a:schemeClr val="accent3">
                    <a:lumMod val="75000"/>
                  </a:schemeClr>
                </a:solidFill>
                <a:latin typeface="Times New Roman" panose="02020603050405020304" pitchFamily="18" charset="0"/>
                <a:cs typeface="Times New Roman" panose="02020603050405020304" pitchFamily="18" charset="0"/>
              </a:rPr>
              <a:t>детство - это время, когда эмоции господствуют над всеми сторонами жизни ребенка, управляют и регулируют все остальные его психические функции.</a:t>
            </a:r>
          </a:p>
          <a:p>
            <a:pPr algn="just"/>
            <a:r>
              <a:rPr lang="ru-RU" sz="2350" dirty="0">
                <a:ln>
                  <a:solidFill>
                    <a:schemeClr val="accent1">
                      <a:lumMod val="75000"/>
                    </a:schemeClr>
                  </a:solidFill>
                </a:ln>
                <a:solidFill>
                  <a:schemeClr val="accent3">
                    <a:lumMod val="75000"/>
                  </a:schemeClr>
                </a:solidFill>
                <a:latin typeface="Times New Roman" panose="02020603050405020304" pitchFamily="18" charset="0"/>
                <a:cs typeface="Times New Roman" panose="02020603050405020304" pitchFamily="18" charset="0"/>
              </a:rPr>
              <a:t>         Однако, приоритет, как родителями, так и практическими работниками, отдается интеллектуальному развитию. Но, как справедливо, указывали Л.С. Выготский, А.В. Запорожец, только согласованное функционирование этих двух систем, их единство может обеспечить успешное выполнение любых форм деятельности. По мнению К. </a:t>
            </a:r>
            <a:r>
              <a:rPr lang="ru-RU" sz="2350" dirty="0" err="1">
                <a:ln>
                  <a:solidFill>
                    <a:schemeClr val="accent1">
                      <a:lumMod val="75000"/>
                    </a:schemeClr>
                  </a:solidFill>
                </a:ln>
                <a:solidFill>
                  <a:schemeClr val="accent3">
                    <a:lumMod val="75000"/>
                  </a:schemeClr>
                </a:solidFill>
                <a:latin typeface="Times New Roman" panose="02020603050405020304" pitchFamily="18" charset="0"/>
                <a:cs typeface="Times New Roman" panose="02020603050405020304" pitchFamily="18" charset="0"/>
              </a:rPr>
              <a:t>Изарда</a:t>
            </a:r>
            <a:r>
              <a:rPr lang="ru-RU" sz="2350" dirty="0">
                <a:ln>
                  <a:solidFill>
                    <a:schemeClr val="accent1">
                      <a:lumMod val="75000"/>
                    </a:schemeClr>
                  </a:solidFill>
                </a:ln>
                <a:solidFill>
                  <a:schemeClr val="accent3">
                    <a:lumMod val="75000"/>
                  </a:schemeClr>
                </a:solidFill>
                <a:latin typeface="Times New Roman" panose="02020603050405020304" pitchFamily="18" charset="0"/>
                <a:cs typeface="Times New Roman" panose="02020603050405020304" pitchFamily="18" charset="0"/>
              </a:rPr>
              <a:t>, именно, «эмоции </a:t>
            </a:r>
            <a:r>
              <a:rPr lang="ru-RU" sz="2350" dirty="0" err="1">
                <a:ln>
                  <a:solidFill>
                    <a:schemeClr val="accent1">
                      <a:lumMod val="75000"/>
                    </a:schemeClr>
                  </a:solidFill>
                </a:ln>
                <a:solidFill>
                  <a:schemeClr val="accent3">
                    <a:lumMod val="75000"/>
                  </a:schemeClr>
                </a:solidFill>
                <a:latin typeface="Times New Roman" panose="02020603050405020304" pitchFamily="18" charset="0"/>
                <a:cs typeface="Times New Roman" panose="02020603050405020304" pitchFamily="18" charset="0"/>
              </a:rPr>
              <a:t>энергетизируют</a:t>
            </a:r>
            <a:r>
              <a:rPr lang="ru-RU" sz="2350" dirty="0">
                <a:ln>
                  <a:solidFill>
                    <a:schemeClr val="accent1">
                      <a:lumMod val="75000"/>
                    </a:schemeClr>
                  </a:solidFill>
                </a:ln>
                <a:solidFill>
                  <a:schemeClr val="accent3">
                    <a:lumMod val="75000"/>
                  </a:schemeClr>
                </a:solidFill>
                <a:latin typeface="Times New Roman" panose="02020603050405020304" pitchFamily="18" charset="0"/>
                <a:cs typeface="Times New Roman" panose="02020603050405020304" pitchFamily="18" charset="0"/>
              </a:rPr>
              <a:t> и организуют восприятие, мышление и действие». </a:t>
            </a:r>
          </a:p>
          <a:p>
            <a:pPr algn="just"/>
            <a:r>
              <a:rPr lang="ru-RU" sz="2350" dirty="0">
                <a:ln>
                  <a:solidFill>
                    <a:schemeClr val="accent1">
                      <a:lumMod val="75000"/>
                    </a:schemeClr>
                  </a:solidFill>
                </a:ln>
                <a:solidFill>
                  <a:schemeClr val="accent3">
                    <a:lumMod val="75000"/>
                  </a:schemeClr>
                </a:solidFill>
                <a:latin typeface="Times New Roman" panose="02020603050405020304" pitchFamily="18" charset="0"/>
                <a:cs typeface="Times New Roman" panose="02020603050405020304" pitchFamily="18" charset="0"/>
              </a:rPr>
              <a:t>       Эмоциональное развитие человека признается ключевым фактором, обуславливающим жизненный успех, более существенным, чем интеллект.</a:t>
            </a:r>
          </a:p>
          <a:p>
            <a:pPr algn="just"/>
            <a:r>
              <a:rPr lang="ru-RU" sz="2350" dirty="0">
                <a:ln>
                  <a:solidFill>
                    <a:schemeClr val="accent1">
                      <a:lumMod val="75000"/>
                    </a:schemeClr>
                  </a:solidFill>
                </a:ln>
                <a:solidFill>
                  <a:schemeClr val="accent3">
                    <a:lumMod val="75000"/>
                  </a:schemeClr>
                </a:solidFill>
                <a:latin typeface="Times New Roman" panose="02020603050405020304" pitchFamily="18" charset="0"/>
                <a:cs typeface="Times New Roman" panose="02020603050405020304" pitchFamily="18" charset="0"/>
              </a:rPr>
              <a:t>       Отсюда, формирование «умных» эмоций, коррекция недостатков в развитии эмоциональной сферы должны рассматриваться в качестве одной из важнейших, приоритетных задач воспитания.</a:t>
            </a:r>
          </a:p>
        </p:txBody>
      </p:sp>
    </p:spTree>
    <p:extLst>
      <p:ext uri="{BB962C8B-B14F-4D97-AF65-F5344CB8AC3E}">
        <p14:creationId xmlns:p14="http://schemas.microsoft.com/office/powerpoint/2010/main" val="3976625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p:nvPr/>
        </p:nvSpPr>
        <p:spPr>
          <a:xfrm rot="6141596">
            <a:off x="6612862" y="3398951"/>
            <a:ext cx="1622407" cy="2328189"/>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hape 5"/>
          <p:cNvSpPr/>
          <p:nvPr/>
        </p:nvSpPr>
        <p:spPr>
          <a:xfrm rot="4018502">
            <a:off x="7140609" y="2973405"/>
            <a:ext cx="2548272" cy="2979983"/>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Shape 6"/>
          <p:cNvSpPr/>
          <p:nvPr/>
        </p:nvSpPr>
        <p:spPr>
          <a:xfrm rot="20247452" flipH="1">
            <a:off x="3647380" y="1631305"/>
            <a:ext cx="1239515" cy="1269767"/>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Shape 7"/>
          <p:cNvSpPr/>
          <p:nvPr/>
        </p:nvSpPr>
        <p:spPr>
          <a:xfrm rot="14962602" flipH="1">
            <a:off x="4881984" y="3492752"/>
            <a:ext cx="1546392" cy="2140585"/>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Shape 8"/>
          <p:cNvSpPr/>
          <p:nvPr/>
        </p:nvSpPr>
        <p:spPr>
          <a:xfrm rot="17775785" flipH="1">
            <a:off x="3192915" y="2926899"/>
            <a:ext cx="2548272" cy="2979983"/>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Shape 11"/>
          <p:cNvSpPr/>
          <p:nvPr/>
        </p:nvSpPr>
        <p:spPr>
          <a:xfrm rot="18584198" flipH="1">
            <a:off x="2878066" y="2085751"/>
            <a:ext cx="2198133" cy="2536981"/>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Shape 12"/>
          <p:cNvSpPr/>
          <p:nvPr/>
        </p:nvSpPr>
        <p:spPr>
          <a:xfrm rot="20596374">
            <a:off x="6587305" y="1745340"/>
            <a:ext cx="869936" cy="675012"/>
          </a:xfrm>
          <a:prstGeom prst="swooshArrow">
            <a:avLst>
              <a:gd name="adj1" fmla="val 14104"/>
              <a:gd name="adj2" fmla="val 5111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Shape 14"/>
          <p:cNvSpPr/>
          <p:nvPr/>
        </p:nvSpPr>
        <p:spPr>
          <a:xfrm rot="2274728">
            <a:off x="7762373" y="2295042"/>
            <a:ext cx="1999361" cy="2168654"/>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p:cNvSpPr/>
          <p:nvPr/>
        </p:nvSpPr>
        <p:spPr>
          <a:xfrm>
            <a:off x="4421715" y="2565548"/>
            <a:ext cx="3993029"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n>
                  <a:solidFill>
                    <a:schemeClr val="accent2">
                      <a:lumMod val="50000"/>
                    </a:schemeClr>
                  </a:solidFill>
                </a:ln>
                <a:solidFill>
                  <a:schemeClr val="accent3"/>
                </a:solidFill>
                <a:latin typeface="Times New Roman" panose="02020603050405020304" pitchFamily="18" charset="0"/>
                <a:cs typeface="Times New Roman" panose="02020603050405020304" pitchFamily="18" charset="0"/>
              </a:rPr>
              <a:t>С</a:t>
            </a:r>
            <a:r>
              <a:rPr lang="ru-RU" sz="2400" b="1" dirty="0" smtClean="0">
                <a:ln>
                  <a:solidFill>
                    <a:schemeClr val="accent2">
                      <a:lumMod val="50000"/>
                    </a:schemeClr>
                  </a:solidFill>
                </a:ln>
                <a:solidFill>
                  <a:schemeClr val="accent3"/>
                </a:solidFill>
                <a:latin typeface="Times New Roman" panose="02020603050405020304" pitchFamily="18" charset="0"/>
                <a:cs typeface="Times New Roman" panose="02020603050405020304" pitchFamily="18" charset="0"/>
              </a:rPr>
              <a:t>пособность </a:t>
            </a:r>
            <a:r>
              <a:rPr lang="ru-RU" sz="2400" b="1" dirty="0">
                <a:ln>
                  <a:solidFill>
                    <a:schemeClr val="accent2">
                      <a:lumMod val="50000"/>
                    </a:schemeClr>
                  </a:solidFill>
                </a:ln>
                <a:solidFill>
                  <a:schemeClr val="accent3"/>
                </a:solidFill>
                <a:latin typeface="Times New Roman" panose="02020603050405020304" pitchFamily="18" charset="0"/>
                <a:cs typeface="Times New Roman" panose="02020603050405020304" pitchFamily="18" charset="0"/>
              </a:rPr>
              <a:t>эмоционального интеллекта</a:t>
            </a:r>
          </a:p>
        </p:txBody>
      </p:sp>
      <p:sp>
        <p:nvSpPr>
          <p:cNvPr id="20" name="Shape 19"/>
          <p:cNvSpPr/>
          <p:nvPr/>
        </p:nvSpPr>
        <p:spPr>
          <a:xfrm rot="478971">
            <a:off x="7935410" y="1629689"/>
            <a:ext cx="1163942" cy="1164757"/>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Shape 20"/>
          <p:cNvSpPr/>
          <p:nvPr/>
        </p:nvSpPr>
        <p:spPr>
          <a:xfrm rot="1003626" flipH="1">
            <a:off x="5438552" y="1803693"/>
            <a:ext cx="914568" cy="586904"/>
          </a:xfrm>
          <a:prstGeom prst="swooshArrow">
            <a:avLst>
              <a:gd name="adj1" fmla="val 16310"/>
              <a:gd name="adj2" fmla="val 5441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Прямоугольник 21"/>
          <p:cNvSpPr/>
          <p:nvPr/>
        </p:nvSpPr>
        <p:spPr>
          <a:xfrm>
            <a:off x="953037" y="5004460"/>
            <a:ext cx="2923505" cy="1754326"/>
          </a:xfrm>
          <a:prstGeom prst="rect">
            <a:avLst/>
          </a:prstGeom>
        </p:spPr>
        <p:txBody>
          <a:bodyPr wrap="square">
            <a:spAutoFit/>
          </a:bodyPr>
          <a:lstStyle/>
          <a:p>
            <a:pPr algn="ctr"/>
            <a:r>
              <a:rPr lang="ru-RU" b="1" i="1" dirty="0">
                <a:solidFill>
                  <a:schemeClr val="accent2">
                    <a:lumMod val="75000"/>
                  </a:schemeClr>
                </a:solidFill>
                <a:latin typeface="Times New Roman" panose="02020603050405020304" pitchFamily="18" charset="0"/>
                <a:cs typeface="Times New Roman" panose="02020603050405020304" pitchFamily="18" charset="0"/>
              </a:rPr>
              <a:t>Выработать положительные черты характера, способствующие лучшему взаимопониманию в процессе игры</a:t>
            </a:r>
          </a:p>
        </p:txBody>
      </p:sp>
      <p:sp>
        <p:nvSpPr>
          <p:cNvPr id="23" name="Прямоугольник 22"/>
          <p:cNvSpPr/>
          <p:nvPr/>
        </p:nvSpPr>
        <p:spPr>
          <a:xfrm>
            <a:off x="9040969" y="5142959"/>
            <a:ext cx="3151031" cy="1477328"/>
          </a:xfrm>
          <a:prstGeom prst="rect">
            <a:avLst/>
          </a:prstGeom>
        </p:spPr>
        <p:txBody>
          <a:bodyPr wrap="square">
            <a:spAutoFit/>
          </a:bodyPr>
          <a:lstStyle/>
          <a:p>
            <a:pPr algn="ctr"/>
            <a:r>
              <a:rPr lang="ru-RU" b="1" i="1" dirty="0">
                <a:solidFill>
                  <a:schemeClr val="accent3"/>
                </a:solidFill>
                <a:latin typeface="Times New Roman" panose="02020603050405020304" pitchFamily="18" charset="0"/>
                <a:cs typeface="Times New Roman" panose="02020603050405020304" pitchFamily="18" charset="0"/>
              </a:rPr>
              <a:t>Развить навыки общения в различных жизненных ситуациях  с окружающими людьми с ориентацией на метод переживания</a:t>
            </a:r>
          </a:p>
        </p:txBody>
      </p:sp>
      <p:sp>
        <p:nvSpPr>
          <p:cNvPr id="24" name="Прямоугольник 23"/>
          <p:cNvSpPr/>
          <p:nvPr/>
        </p:nvSpPr>
        <p:spPr>
          <a:xfrm>
            <a:off x="6876299" y="774845"/>
            <a:ext cx="1967743" cy="923330"/>
          </a:xfrm>
          <a:prstGeom prst="rect">
            <a:avLst/>
          </a:prstGeom>
        </p:spPr>
        <p:txBody>
          <a:bodyPr wrap="square">
            <a:spAutoFit/>
          </a:bodyPr>
          <a:lstStyle/>
          <a:p>
            <a:pPr algn="ctr"/>
            <a:r>
              <a:rPr lang="ru-RU" b="1" i="1" dirty="0">
                <a:solidFill>
                  <a:schemeClr val="accent2">
                    <a:lumMod val="75000"/>
                  </a:schemeClr>
                </a:solidFill>
                <a:latin typeface="Times New Roman" panose="02020603050405020304" pitchFamily="18" charset="0"/>
                <a:cs typeface="Times New Roman" panose="02020603050405020304" pitchFamily="18" charset="0"/>
              </a:rPr>
              <a:t>Уметь контролировать свои чувства</a:t>
            </a:r>
          </a:p>
        </p:txBody>
      </p:sp>
      <p:sp>
        <p:nvSpPr>
          <p:cNvPr id="25" name="Прямоугольник 24"/>
          <p:cNvSpPr/>
          <p:nvPr/>
        </p:nvSpPr>
        <p:spPr>
          <a:xfrm>
            <a:off x="4232701" y="884757"/>
            <a:ext cx="1880611" cy="923330"/>
          </a:xfrm>
          <a:prstGeom prst="rect">
            <a:avLst/>
          </a:prstGeom>
        </p:spPr>
        <p:txBody>
          <a:bodyPr wrap="square">
            <a:spAutoFit/>
          </a:bodyPr>
          <a:lstStyle/>
          <a:p>
            <a:pPr algn="ctr"/>
            <a:r>
              <a:rPr lang="ru-RU" b="1" i="1" dirty="0">
                <a:solidFill>
                  <a:schemeClr val="accent3"/>
                </a:solidFill>
                <a:latin typeface="Times New Roman" panose="02020603050405020304" pitchFamily="18" charset="0"/>
                <a:cs typeface="Times New Roman" panose="02020603050405020304" pitchFamily="18" charset="0"/>
              </a:rPr>
              <a:t>Сознательно влиять на свои эмоции</a:t>
            </a:r>
          </a:p>
        </p:txBody>
      </p:sp>
      <p:sp>
        <p:nvSpPr>
          <p:cNvPr id="26" name="Прямоугольник 25"/>
          <p:cNvSpPr/>
          <p:nvPr/>
        </p:nvSpPr>
        <p:spPr>
          <a:xfrm>
            <a:off x="9672034" y="2492491"/>
            <a:ext cx="2369712" cy="2308324"/>
          </a:xfrm>
          <a:prstGeom prst="rect">
            <a:avLst/>
          </a:prstGeom>
        </p:spPr>
        <p:txBody>
          <a:bodyPr wrap="square">
            <a:spAutoFit/>
          </a:bodyPr>
          <a:lstStyle/>
          <a:p>
            <a:pPr algn="ctr"/>
            <a:r>
              <a:rPr lang="ru-RU" b="1" i="1" dirty="0">
                <a:solidFill>
                  <a:schemeClr val="accent2">
                    <a:lumMod val="75000"/>
                  </a:schemeClr>
                </a:solidFill>
                <a:latin typeface="Times New Roman" panose="02020603050405020304" pitchFamily="18" charset="0"/>
                <a:cs typeface="Times New Roman" panose="02020603050405020304" pitchFamily="18" charset="0"/>
              </a:rPr>
              <a:t>Формировать эмоционально - мотивационную установку по отношению к себе, окружающим, сверстникам и взрослым</a:t>
            </a:r>
          </a:p>
        </p:txBody>
      </p:sp>
      <p:sp>
        <p:nvSpPr>
          <p:cNvPr id="27" name="Прямоугольник 26"/>
          <p:cNvSpPr/>
          <p:nvPr/>
        </p:nvSpPr>
        <p:spPr>
          <a:xfrm>
            <a:off x="0" y="2687288"/>
            <a:ext cx="2756079" cy="1754326"/>
          </a:xfrm>
          <a:prstGeom prst="rect">
            <a:avLst/>
          </a:prstGeom>
        </p:spPr>
        <p:txBody>
          <a:bodyPr wrap="square">
            <a:spAutoFit/>
          </a:bodyPr>
          <a:lstStyle/>
          <a:p>
            <a:pPr algn="ctr"/>
            <a:r>
              <a:rPr lang="ru-RU" b="1" i="1" dirty="0">
                <a:solidFill>
                  <a:schemeClr val="accent3"/>
                </a:solidFill>
                <a:latin typeface="Times New Roman" panose="02020603050405020304" pitchFamily="18" charset="0"/>
                <a:cs typeface="Times New Roman" panose="02020603050405020304" pitchFamily="18" charset="0"/>
              </a:rPr>
              <a:t>Распознавать и признавать чувства других, представлять себя на месте другого человека, сочувствовать ему</a:t>
            </a:r>
          </a:p>
        </p:txBody>
      </p:sp>
      <p:sp>
        <p:nvSpPr>
          <p:cNvPr id="28" name="Прямоугольник 27"/>
          <p:cNvSpPr/>
          <p:nvPr/>
        </p:nvSpPr>
        <p:spPr>
          <a:xfrm>
            <a:off x="6405539" y="5482305"/>
            <a:ext cx="2635430" cy="1200329"/>
          </a:xfrm>
          <a:prstGeom prst="rect">
            <a:avLst/>
          </a:prstGeom>
        </p:spPr>
        <p:txBody>
          <a:bodyPr wrap="square">
            <a:spAutoFit/>
          </a:bodyPr>
          <a:lstStyle/>
          <a:p>
            <a:pPr algn="ctr"/>
            <a:r>
              <a:rPr lang="ru-RU" b="1" i="1" dirty="0">
                <a:solidFill>
                  <a:schemeClr val="accent2">
                    <a:lumMod val="75000"/>
                  </a:schemeClr>
                </a:solidFill>
                <a:latin typeface="Times New Roman" panose="02020603050405020304" pitchFamily="18" charset="0"/>
                <a:cs typeface="Times New Roman" panose="02020603050405020304" pitchFamily="18" charset="0"/>
              </a:rPr>
              <a:t>Эффективно общаться с другими людьми, находить с ними общие точки соприкосновения</a:t>
            </a:r>
          </a:p>
        </p:txBody>
      </p:sp>
      <p:sp>
        <p:nvSpPr>
          <p:cNvPr id="29" name="Прямоугольник 28"/>
          <p:cNvSpPr/>
          <p:nvPr/>
        </p:nvSpPr>
        <p:spPr>
          <a:xfrm>
            <a:off x="3850785" y="5482304"/>
            <a:ext cx="2464306" cy="1200329"/>
          </a:xfrm>
          <a:prstGeom prst="rect">
            <a:avLst/>
          </a:prstGeom>
        </p:spPr>
        <p:txBody>
          <a:bodyPr wrap="square">
            <a:spAutoFit/>
          </a:bodyPr>
          <a:lstStyle/>
          <a:p>
            <a:pPr algn="ctr"/>
            <a:r>
              <a:rPr lang="ru-RU" b="1" i="1" dirty="0">
                <a:solidFill>
                  <a:schemeClr val="accent3"/>
                </a:solidFill>
                <a:latin typeface="Times New Roman" panose="02020603050405020304" pitchFamily="18" charset="0"/>
                <a:cs typeface="Times New Roman" panose="02020603050405020304" pitchFamily="18" charset="0"/>
              </a:rPr>
              <a:t>Определять свои чувства и принимать их такими, какие они есть (признавать их</a:t>
            </a:r>
            <a:r>
              <a:rPr lang="ru-RU" i="1" dirty="0">
                <a:solidFill>
                  <a:schemeClr val="accent3"/>
                </a:solidFill>
                <a:latin typeface="Times New Roman" panose="02020603050405020304" pitchFamily="18" charset="0"/>
                <a:cs typeface="Times New Roman" panose="02020603050405020304" pitchFamily="18" charset="0"/>
              </a:rPr>
              <a:t>)</a:t>
            </a:r>
          </a:p>
        </p:txBody>
      </p:sp>
      <p:sp>
        <p:nvSpPr>
          <p:cNvPr id="30" name="Прямоугольник 29"/>
          <p:cNvSpPr/>
          <p:nvPr/>
        </p:nvSpPr>
        <p:spPr>
          <a:xfrm>
            <a:off x="8762053" y="1309463"/>
            <a:ext cx="2179892" cy="1200329"/>
          </a:xfrm>
          <a:prstGeom prst="rect">
            <a:avLst/>
          </a:prstGeom>
        </p:spPr>
        <p:txBody>
          <a:bodyPr wrap="square">
            <a:spAutoFit/>
          </a:bodyPr>
          <a:lstStyle/>
          <a:p>
            <a:pPr algn="ctr"/>
            <a:r>
              <a:rPr lang="ru-RU" b="1" i="1" dirty="0">
                <a:solidFill>
                  <a:schemeClr val="accent3"/>
                </a:solidFill>
                <a:latin typeface="Times New Roman" panose="02020603050405020304" pitchFamily="18" charset="0"/>
                <a:cs typeface="Times New Roman" panose="02020603050405020304" pitchFamily="18" charset="0"/>
              </a:rPr>
              <a:t>Формировать социально-эмоциональные навыки</a:t>
            </a:r>
          </a:p>
        </p:txBody>
      </p:sp>
      <p:sp>
        <p:nvSpPr>
          <p:cNvPr id="31" name="Прямоугольник 30"/>
          <p:cNvSpPr/>
          <p:nvPr/>
        </p:nvSpPr>
        <p:spPr>
          <a:xfrm>
            <a:off x="1129789" y="1431166"/>
            <a:ext cx="2665032" cy="923330"/>
          </a:xfrm>
          <a:prstGeom prst="rect">
            <a:avLst/>
          </a:prstGeom>
        </p:spPr>
        <p:txBody>
          <a:bodyPr wrap="square">
            <a:spAutoFit/>
          </a:bodyPr>
          <a:lstStyle/>
          <a:p>
            <a:pPr algn="ctr"/>
            <a:r>
              <a:rPr lang="ru-RU" b="1" i="1" dirty="0">
                <a:solidFill>
                  <a:schemeClr val="accent2">
                    <a:lumMod val="75000"/>
                  </a:schemeClr>
                </a:solidFill>
                <a:latin typeface="Times New Roman" panose="02020603050405020304" pitchFamily="18" charset="0"/>
                <a:cs typeface="Times New Roman" panose="02020603050405020304" pitchFamily="18" charset="0"/>
              </a:rPr>
              <a:t>Использовать свои эмоции на благо себе и окружающим</a:t>
            </a:r>
          </a:p>
        </p:txBody>
      </p:sp>
      <p:sp>
        <p:nvSpPr>
          <p:cNvPr id="2" name="Блок-схема: узел 1"/>
          <p:cNvSpPr/>
          <p:nvPr/>
        </p:nvSpPr>
        <p:spPr>
          <a:xfrm>
            <a:off x="1129789" y="1517480"/>
            <a:ext cx="228600" cy="1436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Блок-схема: узел 31"/>
          <p:cNvSpPr/>
          <p:nvPr/>
        </p:nvSpPr>
        <p:spPr>
          <a:xfrm>
            <a:off x="251879" y="2797792"/>
            <a:ext cx="228600" cy="1436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Блок-схема: узел 32"/>
          <p:cNvSpPr/>
          <p:nvPr/>
        </p:nvSpPr>
        <p:spPr>
          <a:xfrm>
            <a:off x="8926669" y="5286261"/>
            <a:ext cx="228600" cy="1436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Блок-схема: узел 33"/>
          <p:cNvSpPr/>
          <p:nvPr/>
        </p:nvSpPr>
        <p:spPr>
          <a:xfrm>
            <a:off x="6200791" y="5616275"/>
            <a:ext cx="228600" cy="1436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Блок-схема: узел 34"/>
          <p:cNvSpPr/>
          <p:nvPr/>
        </p:nvSpPr>
        <p:spPr>
          <a:xfrm>
            <a:off x="3862832" y="5591840"/>
            <a:ext cx="228600" cy="1436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Блок-схема: узел 35"/>
          <p:cNvSpPr/>
          <p:nvPr/>
        </p:nvSpPr>
        <p:spPr>
          <a:xfrm>
            <a:off x="1443916" y="5142959"/>
            <a:ext cx="228600" cy="1436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Блок-схема: узел 36"/>
          <p:cNvSpPr/>
          <p:nvPr/>
        </p:nvSpPr>
        <p:spPr>
          <a:xfrm>
            <a:off x="9851999" y="2615455"/>
            <a:ext cx="228600" cy="1436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Блок-схема: узел 37"/>
          <p:cNvSpPr/>
          <p:nvPr/>
        </p:nvSpPr>
        <p:spPr>
          <a:xfrm>
            <a:off x="8844042" y="1435832"/>
            <a:ext cx="228600" cy="1436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Блок-схема: узел 38"/>
          <p:cNvSpPr/>
          <p:nvPr/>
        </p:nvSpPr>
        <p:spPr>
          <a:xfrm>
            <a:off x="4208434" y="1002353"/>
            <a:ext cx="228600" cy="1436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Блок-схема: узел 39"/>
          <p:cNvSpPr/>
          <p:nvPr/>
        </p:nvSpPr>
        <p:spPr>
          <a:xfrm>
            <a:off x="7209622" y="883528"/>
            <a:ext cx="228600" cy="1436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09192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476518" y="991674"/>
            <a:ext cx="10058400" cy="215077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Прямоугольник 3"/>
          <p:cNvSpPr/>
          <p:nvPr/>
        </p:nvSpPr>
        <p:spPr>
          <a:xfrm>
            <a:off x="942056" y="1405340"/>
            <a:ext cx="9142101" cy="1323439"/>
          </a:xfrm>
          <a:prstGeom prst="rect">
            <a:avLst/>
          </a:prstGeom>
        </p:spPr>
        <p:txBody>
          <a:bodyPr wrap="square">
            <a:spAutoFit/>
          </a:bodyPr>
          <a:lstStyle/>
          <a:p>
            <a:pPr algn="ct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rPr>
              <a:t>ПРОБЛЕМА В </a:t>
            </a:r>
          </a:p>
          <a:p>
            <a:pPr algn="ct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rPr>
              <a:t>ЭМОЦИОНАЛЬНОМ РАЗВИТИИ</a:t>
            </a:r>
            <a:endPar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567063" y="4914172"/>
            <a:ext cx="2689072" cy="1015663"/>
          </a:xfrm>
          <a:prstGeom prst="rect">
            <a:avLst/>
          </a:prstGeom>
        </p:spPr>
        <p:txBody>
          <a:bodyPr wrap="square">
            <a:spAutoFit/>
          </a:bodyPr>
          <a:lstStyle/>
          <a:p>
            <a:pPr algn="ctr"/>
            <a:r>
              <a:rPr lang="ru-RU" sz="2000" b="1" dirty="0" smtClean="0">
                <a:solidFill>
                  <a:schemeClr val="accent1"/>
                </a:solidFill>
                <a:latin typeface="Times New Roman" panose="02020603050405020304" pitchFamily="18" charset="0"/>
                <a:cs typeface="Times New Roman" panose="02020603050405020304" pitchFamily="18" charset="0"/>
              </a:rPr>
              <a:t>Неустойчивость </a:t>
            </a:r>
            <a:r>
              <a:rPr lang="ru-RU" sz="2000" b="1" dirty="0">
                <a:solidFill>
                  <a:schemeClr val="accent1"/>
                </a:solidFill>
                <a:latin typeface="Times New Roman" panose="02020603050405020304" pitchFamily="18" charset="0"/>
                <a:cs typeface="Times New Roman" panose="02020603050405020304" pitchFamily="18" charset="0"/>
              </a:rPr>
              <a:t>эмоционально волевой сферы</a:t>
            </a:r>
          </a:p>
        </p:txBody>
      </p:sp>
      <p:sp>
        <p:nvSpPr>
          <p:cNvPr id="6" name="Прямоугольник 5"/>
          <p:cNvSpPr/>
          <p:nvPr/>
        </p:nvSpPr>
        <p:spPr>
          <a:xfrm>
            <a:off x="4462529" y="4360939"/>
            <a:ext cx="2711003" cy="1323439"/>
          </a:xfrm>
          <a:prstGeom prst="rect">
            <a:avLst/>
          </a:prstGeom>
        </p:spPr>
        <p:txBody>
          <a:bodyPr wrap="square">
            <a:spAutoFit/>
          </a:bodyPr>
          <a:lstStyle/>
          <a:p>
            <a:pPr algn="ctr"/>
            <a:r>
              <a:rPr lang="ru-RU" sz="2000" b="1" dirty="0" smtClean="0">
                <a:solidFill>
                  <a:schemeClr val="accent1"/>
                </a:solidFill>
                <a:latin typeface="Times New Roman" panose="02020603050405020304" pitchFamily="18" charset="0"/>
                <a:cs typeface="Times New Roman" panose="02020603050405020304" pitchFamily="18" charset="0"/>
              </a:rPr>
              <a:t>Трудности </a:t>
            </a:r>
            <a:r>
              <a:rPr lang="ru-RU" sz="2000" b="1" dirty="0">
                <a:solidFill>
                  <a:schemeClr val="accent1"/>
                </a:solidFill>
                <a:latin typeface="Times New Roman" panose="02020603050405020304" pitchFamily="18" charset="0"/>
                <a:cs typeface="Times New Roman" panose="02020603050405020304" pitchFamily="18" charset="0"/>
              </a:rPr>
              <a:t>в установлении коммуникативных контактов</a:t>
            </a:r>
          </a:p>
        </p:txBody>
      </p:sp>
      <p:sp>
        <p:nvSpPr>
          <p:cNvPr id="7" name="Прямоугольник 6"/>
          <p:cNvSpPr/>
          <p:nvPr/>
        </p:nvSpPr>
        <p:spPr>
          <a:xfrm>
            <a:off x="677273" y="4028000"/>
            <a:ext cx="2555324" cy="1323439"/>
          </a:xfrm>
          <a:prstGeom prst="rect">
            <a:avLst/>
          </a:prstGeom>
        </p:spPr>
        <p:txBody>
          <a:bodyPr wrap="square">
            <a:spAutoFit/>
          </a:bodyPr>
          <a:lstStyle/>
          <a:p>
            <a:pPr algn="ctr"/>
            <a:r>
              <a:rPr lang="ru-RU" sz="2000" b="1" dirty="0" smtClean="0">
                <a:solidFill>
                  <a:schemeClr val="accent1"/>
                </a:solidFill>
                <a:latin typeface="Times New Roman" panose="02020603050405020304" pitchFamily="18" charset="0"/>
                <a:cs typeface="Times New Roman" panose="02020603050405020304" pitchFamily="18" charset="0"/>
              </a:rPr>
              <a:t>Проявление </a:t>
            </a:r>
            <a:r>
              <a:rPr lang="ru-RU" sz="2000" b="1" dirty="0">
                <a:solidFill>
                  <a:schemeClr val="accent1"/>
                </a:solidFill>
                <a:latin typeface="Times New Roman" panose="02020603050405020304" pitchFamily="18" charset="0"/>
                <a:cs typeface="Times New Roman" panose="02020603050405020304" pitchFamily="18" charset="0"/>
              </a:rPr>
              <a:t>эмоциональных расстройств (инфантилизм)</a:t>
            </a:r>
          </a:p>
        </p:txBody>
      </p:sp>
      <p:sp>
        <p:nvSpPr>
          <p:cNvPr id="8" name="Рамка 7"/>
          <p:cNvSpPr/>
          <p:nvPr/>
        </p:nvSpPr>
        <p:spPr>
          <a:xfrm>
            <a:off x="360609" y="3480656"/>
            <a:ext cx="3224228" cy="2615059"/>
          </a:xfrm>
          <a:prstGeom prst="fra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solidFill>
                <a:schemeClr val="tx1"/>
              </a:solidFill>
            </a:endParaRPr>
          </a:p>
        </p:txBody>
      </p:sp>
      <p:sp>
        <p:nvSpPr>
          <p:cNvPr id="9" name="Рамка 8"/>
          <p:cNvSpPr/>
          <p:nvPr/>
        </p:nvSpPr>
        <p:spPr>
          <a:xfrm>
            <a:off x="4108361" y="3877330"/>
            <a:ext cx="3394697" cy="2578405"/>
          </a:xfrm>
          <a:prstGeom prst="fra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solidFill>
                <a:schemeClr val="tx1"/>
              </a:solidFill>
            </a:endParaRPr>
          </a:p>
        </p:txBody>
      </p:sp>
      <p:sp>
        <p:nvSpPr>
          <p:cNvPr id="10" name="Рамка 9"/>
          <p:cNvSpPr/>
          <p:nvPr/>
        </p:nvSpPr>
        <p:spPr>
          <a:xfrm>
            <a:off x="8229601" y="4146996"/>
            <a:ext cx="3356516" cy="2550017"/>
          </a:xfrm>
          <a:prstGeom prst="fra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solidFill>
                <a:schemeClr val="tx1"/>
              </a:solidFill>
            </a:endParaRPr>
          </a:p>
        </p:txBody>
      </p:sp>
      <p:sp>
        <p:nvSpPr>
          <p:cNvPr id="11" name="Рамка 10"/>
          <p:cNvSpPr/>
          <p:nvPr/>
        </p:nvSpPr>
        <p:spPr>
          <a:xfrm>
            <a:off x="2844085" y="5526975"/>
            <a:ext cx="1096851" cy="80572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Рамка 11"/>
          <p:cNvSpPr/>
          <p:nvPr/>
        </p:nvSpPr>
        <p:spPr>
          <a:xfrm>
            <a:off x="10826840" y="6052875"/>
            <a:ext cx="1096851" cy="80572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Рамка 12"/>
          <p:cNvSpPr/>
          <p:nvPr/>
        </p:nvSpPr>
        <p:spPr>
          <a:xfrm>
            <a:off x="6742091" y="5850207"/>
            <a:ext cx="1096851" cy="80572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Рамка 13"/>
          <p:cNvSpPr/>
          <p:nvPr/>
        </p:nvSpPr>
        <p:spPr>
          <a:xfrm>
            <a:off x="9523927" y="2553369"/>
            <a:ext cx="1302913" cy="927287"/>
          </a:xfrm>
          <a:prstGeom prst="fra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373988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130935" y="985231"/>
            <a:ext cx="10507014" cy="1249251"/>
          </a:xfrm>
          <a:prstGeom prst="bevel">
            <a:avLst/>
          </a:prstGeom>
        </p:spPr>
        <p:style>
          <a:lnRef idx="3">
            <a:schemeClr val="lt1"/>
          </a:lnRef>
          <a:fillRef idx="1">
            <a:schemeClr val="accent3"/>
          </a:fillRef>
          <a:effectRef idx="1">
            <a:schemeClr val="accent3"/>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Социально-эмоциональный интеллект влияет на:</a:t>
            </a:r>
          </a:p>
        </p:txBody>
      </p:sp>
      <p:sp>
        <p:nvSpPr>
          <p:cNvPr id="3" name="Прямоугольник 2"/>
          <p:cNvSpPr/>
          <p:nvPr/>
        </p:nvSpPr>
        <p:spPr>
          <a:xfrm>
            <a:off x="90150" y="4765963"/>
            <a:ext cx="5318975" cy="461665"/>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Психологическое развитие</a:t>
            </a:r>
            <a:endParaRPr lang="ru-RU"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724657" y="4252823"/>
            <a:ext cx="6351433" cy="738664"/>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Коммуникативное </a:t>
            </a:r>
            <a:r>
              <a:rPr lang="ru-RU"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развитие</a:t>
            </a:r>
            <a:endParaRPr lang="ru-RU"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a:p>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Прямоугольник 4"/>
          <p:cNvSpPr/>
          <p:nvPr/>
        </p:nvSpPr>
        <p:spPr>
          <a:xfrm>
            <a:off x="130935" y="3361158"/>
            <a:ext cx="3026535" cy="523220"/>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Самооценку</a:t>
            </a:r>
            <a:endParaRPr lang="ru-RU"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299914" y="2670771"/>
            <a:ext cx="5776176" cy="461665"/>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Развитие самостоятельности</a:t>
            </a:r>
            <a:endParaRPr lang="ru-RU"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326783" y="5820204"/>
            <a:ext cx="6997522" cy="461665"/>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Развитие </a:t>
            </a:r>
            <a:r>
              <a:rPr lang="ru-RU"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отношения к </a:t>
            </a:r>
            <a:r>
              <a:rPr lang="ru-RU"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окружающим</a:t>
            </a:r>
            <a:endParaRPr lang="ru-RU"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cxnSp>
        <p:nvCxnSpPr>
          <p:cNvPr id="11" name="Прямая со стрелкой 10"/>
          <p:cNvCxnSpPr/>
          <p:nvPr/>
        </p:nvCxnSpPr>
        <p:spPr>
          <a:xfrm>
            <a:off x="7997780" y="2234482"/>
            <a:ext cx="405684" cy="43628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Прямая со стрелкой 12"/>
          <p:cNvCxnSpPr/>
          <p:nvPr/>
        </p:nvCxnSpPr>
        <p:spPr>
          <a:xfrm>
            <a:off x="5510547" y="2234482"/>
            <a:ext cx="1365160" cy="201834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Прямая со стрелкой 13"/>
          <p:cNvCxnSpPr/>
          <p:nvPr/>
        </p:nvCxnSpPr>
        <p:spPr>
          <a:xfrm>
            <a:off x="5409125" y="2234482"/>
            <a:ext cx="1" cy="340864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5" name="Прямая со стрелкой 14"/>
          <p:cNvCxnSpPr/>
          <p:nvPr/>
        </p:nvCxnSpPr>
        <p:spPr>
          <a:xfrm flipH="1">
            <a:off x="2524260" y="2234482"/>
            <a:ext cx="1339402" cy="253148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Прямая со стрелкой 15"/>
          <p:cNvCxnSpPr/>
          <p:nvPr/>
        </p:nvCxnSpPr>
        <p:spPr>
          <a:xfrm flipH="1">
            <a:off x="1133341" y="2234482"/>
            <a:ext cx="1390919" cy="100877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7" name="Блок-схема: узел 16"/>
          <p:cNvSpPr/>
          <p:nvPr/>
        </p:nvSpPr>
        <p:spPr>
          <a:xfrm>
            <a:off x="6232295" y="2845258"/>
            <a:ext cx="159915" cy="11269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8" name="Блок-схема: узел 17"/>
          <p:cNvSpPr/>
          <p:nvPr/>
        </p:nvSpPr>
        <p:spPr>
          <a:xfrm>
            <a:off x="-542" y="4935142"/>
            <a:ext cx="159915" cy="11269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9" name="Блок-схема: узел 18"/>
          <p:cNvSpPr/>
          <p:nvPr/>
        </p:nvSpPr>
        <p:spPr>
          <a:xfrm>
            <a:off x="50977" y="3622768"/>
            <a:ext cx="159915" cy="11269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0" name="Блок-схема: узел 19"/>
          <p:cNvSpPr/>
          <p:nvPr/>
        </p:nvSpPr>
        <p:spPr>
          <a:xfrm>
            <a:off x="2181354" y="5994691"/>
            <a:ext cx="159915" cy="11269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1" name="Блок-схема: узел 20"/>
          <p:cNvSpPr/>
          <p:nvPr/>
        </p:nvSpPr>
        <p:spPr>
          <a:xfrm>
            <a:off x="5564741" y="4398835"/>
            <a:ext cx="159915" cy="11269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29494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extLst>
              <p:ext uri="{D42A27DB-BD31-4B8C-83A1-F6EECF244321}">
                <p14:modId xmlns:p14="http://schemas.microsoft.com/office/powerpoint/2010/main" val="3432930739"/>
              </p:ext>
            </p:extLst>
          </p:nvPr>
        </p:nvGraphicFramePr>
        <p:xfrm>
          <a:off x="244699" y="1681403"/>
          <a:ext cx="11616743" cy="5215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Прямоугольник 8"/>
          <p:cNvSpPr/>
          <p:nvPr/>
        </p:nvSpPr>
        <p:spPr>
          <a:xfrm>
            <a:off x="1687133" y="901160"/>
            <a:ext cx="8809149" cy="954107"/>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социально-</a:t>
            </a:r>
            <a:r>
              <a:rPr lang="ru-RU" sz="2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эмоциональнЫЙ</a:t>
            </a:r>
            <a:r>
              <a:rPr lang="ru-RU"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интеллект ФОРМИРУЕТСЯ через </a:t>
            </a:r>
            <a:r>
              <a:rPr lang="ru-RU"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развитие:</a:t>
            </a:r>
          </a:p>
        </p:txBody>
      </p:sp>
    </p:spTree>
    <p:extLst>
      <p:ext uri="{BB962C8B-B14F-4D97-AF65-F5344CB8AC3E}">
        <p14:creationId xmlns:p14="http://schemas.microsoft.com/office/powerpoint/2010/main" val="2691209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ая прямоугольная выноска 1"/>
          <p:cNvSpPr/>
          <p:nvPr/>
        </p:nvSpPr>
        <p:spPr>
          <a:xfrm flipH="1">
            <a:off x="4301543" y="1378040"/>
            <a:ext cx="5190186" cy="1403798"/>
          </a:xfrm>
          <a:prstGeom prst="wedgeRoundRectCallout">
            <a:avLst>
              <a:gd name="adj1" fmla="val -20833"/>
              <a:gd name="adj2" fmla="val 101950"/>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478667" y="1602174"/>
            <a:ext cx="4657815" cy="923330"/>
          </a:xfrm>
          <a:prstGeom prst="rect">
            <a:avLst/>
          </a:prstGeom>
          <a:noFill/>
        </p:spPr>
        <p:txBody>
          <a:bodyPr wrap="none" lIns="91440" tIns="45720" rIns="91440" bIns="45720">
            <a:spAutoFit/>
          </a:bodyPr>
          <a:lstStyle/>
          <a:p>
            <a:pPr algn="ctr"/>
            <a:r>
              <a:rPr lang="ru-RU"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ЦЕЛЬ ПРОЕКТА</a:t>
            </a:r>
            <a:endParaRPr lang="ru-RU"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Овал 3"/>
          <p:cNvSpPr/>
          <p:nvPr/>
        </p:nvSpPr>
        <p:spPr>
          <a:xfrm>
            <a:off x="553793" y="3090930"/>
            <a:ext cx="8582690" cy="349017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Развитие социально-эмоционального интеллекта детей через организацию работы детско-родительского дискуссионного клуба «</a:t>
            </a:r>
            <a:r>
              <a:rPr lang="ru-RU"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ПроЭмоции</a:t>
            </a:r>
            <a:r>
              <a:rPr lang="ru-RU"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endParaRPr 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5" name="Блок-схема: узел 4"/>
          <p:cNvSpPr/>
          <p:nvPr/>
        </p:nvSpPr>
        <p:spPr>
          <a:xfrm>
            <a:off x="10817179" y="5505719"/>
            <a:ext cx="1236372" cy="107538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Блок-схема: узел 6"/>
          <p:cNvSpPr/>
          <p:nvPr/>
        </p:nvSpPr>
        <p:spPr>
          <a:xfrm>
            <a:off x="10198993" y="4968026"/>
            <a:ext cx="1236372" cy="1075386"/>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 name="Блок-схема: узел 7"/>
          <p:cNvSpPr/>
          <p:nvPr/>
        </p:nvSpPr>
        <p:spPr>
          <a:xfrm>
            <a:off x="321970" y="1378040"/>
            <a:ext cx="1236372" cy="107538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Ромб 8"/>
          <p:cNvSpPr/>
          <p:nvPr/>
        </p:nvSpPr>
        <p:spPr>
          <a:xfrm>
            <a:off x="10817179" y="1637229"/>
            <a:ext cx="1217054" cy="129110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узел 9"/>
          <p:cNvSpPr/>
          <p:nvPr/>
        </p:nvSpPr>
        <p:spPr>
          <a:xfrm>
            <a:off x="0" y="5782614"/>
            <a:ext cx="1236372" cy="107538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узел 10"/>
          <p:cNvSpPr/>
          <p:nvPr/>
        </p:nvSpPr>
        <p:spPr>
          <a:xfrm>
            <a:off x="1052846" y="1745089"/>
            <a:ext cx="1236372" cy="1075386"/>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2" name="Блок-схема: узел 11"/>
          <p:cNvSpPr/>
          <p:nvPr/>
        </p:nvSpPr>
        <p:spPr>
          <a:xfrm>
            <a:off x="618186" y="6043412"/>
            <a:ext cx="940156" cy="814588"/>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35971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BUDUSHEE_COLORS">
      <a:dk1>
        <a:srgbClr val="333E48"/>
      </a:dk1>
      <a:lt1>
        <a:srgbClr val="FFFFFF"/>
      </a:lt1>
      <a:dk2>
        <a:srgbClr val="FF6633"/>
      </a:dk2>
      <a:lt2>
        <a:srgbClr val="EDEDED"/>
      </a:lt2>
      <a:accent1>
        <a:srgbClr val="FF6633"/>
      </a:accent1>
      <a:accent2>
        <a:srgbClr val="339945"/>
      </a:accent2>
      <a:accent3>
        <a:srgbClr val="49D345"/>
      </a:accent3>
      <a:accent4>
        <a:srgbClr val="FAEC00"/>
      </a:accent4>
      <a:accent5>
        <a:srgbClr val="1F6B45"/>
      </a:accent5>
      <a:accent6>
        <a:srgbClr val="33CCFF"/>
      </a:accent6>
      <a:hlink>
        <a:srgbClr val="330099"/>
      </a:hlink>
      <a:folHlink>
        <a:srgbClr val="FF99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742</Words>
  <Application>Microsoft Office PowerPoint</Application>
  <PresentationFormat>Произвольный</PresentationFormat>
  <Paragraphs>148</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Kitsen, Andrey</dc:creator>
  <cp:lastModifiedBy>RePack by Diakov</cp:lastModifiedBy>
  <cp:revision>79</cp:revision>
  <dcterms:created xsi:type="dcterms:W3CDTF">2021-05-31T10:14:14Z</dcterms:created>
  <dcterms:modified xsi:type="dcterms:W3CDTF">2023-04-20T08:45:13Z</dcterms:modified>
</cp:coreProperties>
</file>